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442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0D33913B-AAAA-4BFF-B793-615E71338ABF}" type="datetimeFigureOut">
              <a:rPr lang="nl-NL" smtClean="0"/>
              <a:t>13-11-2025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4F9B1906-AF7A-49DC-B14E-8FE791DE770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57508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3913B-AAAA-4BFF-B793-615E71338ABF}" type="datetimeFigureOut">
              <a:rPr lang="nl-NL" smtClean="0"/>
              <a:t>13-11-2025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B1906-AF7A-49DC-B14E-8FE791DE770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4470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D33913B-AAAA-4BFF-B793-615E71338ABF}" type="datetimeFigureOut">
              <a:rPr lang="nl-NL" smtClean="0"/>
              <a:t>13-11-2025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F9B1906-AF7A-49DC-B14E-8FE791DE770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08897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D33913B-AAAA-4BFF-B793-615E71338ABF}" type="datetimeFigureOut">
              <a:rPr lang="nl-NL" smtClean="0"/>
              <a:t>13-11-2025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F9B1906-AF7A-49DC-B14E-8FE791DE7708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726709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D33913B-AAAA-4BFF-B793-615E71338ABF}" type="datetimeFigureOut">
              <a:rPr lang="nl-NL" smtClean="0"/>
              <a:t>13-11-2025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F9B1906-AF7A-49DC-B14E-8FE791DE770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58710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3913B-AAAA-4BFF-B793-615E71338ABF}" type="datetimeFigureOut">
              <a:rPr lang="nl-NL" smtClean="0"/>
              <a:t>13-11-2025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B1906-AF7A-49DC-B14E-8FE791DE770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9080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3913B-AAAA-4BFF-B793-615E71338ABF}" type="datetimeFigureOut">
              <a:rPr lang="nl-NL" smtClean="0"/>
              <a:t>13-11-2025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B1906-AF7A-49DC-B14E-8FE791DE770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80512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3913B-AAAA-4BFF-B793-615E71338ABF}" type="datetimeFigureOut">
              <a:rPr lang="nl-NL" smtClean="0"/>
              <a:t>13-11-2025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B1906-AF7A-49DC-B14E-8FE791DE770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19561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D33913B-AAAA-4BFF-B793-615E71338ABF}" type="datetimeFigureOut">
              <a:rPr lang="nl-NL" smtClean="0"/>
              <a:t>13-11-2025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F9B1906-AF7A-49DC-B14E-8FE791DE770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7961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3913B-AAAA-4BFF-B793-615E71338ABF}" type="datetimeFigureOut">
              <a:rPr lang="nl-NL" smtClean="0"/>
              <a:t>13-11-2025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B1906-AF7A-49DC-B14E-8FE791DE770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38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D33913B-AAAA-4BFF-B793-615E71338ABF}" type="datetimeFigureOut">
              <a:rPr lang="nl-NL" smtClean="0"/>
              <a:t>13-11-2025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F9B1906-AF7A-49DC-B14E-8FE791DE770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3634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3913B-AAAA-4BFF-B793-615E71338ABF}" type="datetimeFigureOut">
              <a:rPr lang="nl-NL" smtClean="0"/>
              <a:t>13-11-2025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B1906-AF7A-49DC-B14E-8FE791DE770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6033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3913B-AAAA-4BFF-B793-615E71338ABF}" type="datetimeFigureOut">
              <a:rPr lang="nl-NL" smtClean="0"/>
              <a:t>13-11-2025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B1906-AF7A-49DC-B14E-8FE791DE770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6874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3913B-AAAA-4BFF-B793-615E71338ABF}" type="datetimeFigureOut">
              <a:rPr lang="nl-NL" smtClean="0"/>
              <a:t>13-11-2025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B1906-AF7A-49DC-B14E-8FE791DE770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0229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3913B-AAAA-4BFF-B793-615E71338ABF}" type="datetimeFigureOut">
              <a:rPr lang="nl-NL" smtClean="0"/>
              <a:t>13-11-2025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B1906-AF7A-49DC-B14E-8FE791DE770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1516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3913B-AAAA-4BFF-B793-615E71338ABF}" type="datetimeFigureOut">
              <a:rPr lang="nl-NL" smtClean="0"/>
              <a:t>13-11-2025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B1906-AF7A-49DC-B14E-8FE791DE770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1874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3913B-AAAA-4BFF-B793-615E71338ABF}" type="datetimeFigureOut">
              <a:rPr lang="nl-NL" smtClean="0"/>
              <a:t>13-11-2025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B1906-AF7A-49DC-B14E-8FE791DE770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6443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33913B-AAAA-4BFF-B793-615E71338ABF}" type="datetimeFigureOut">
              <a:rPr lang="nl-NL" smtClean="0"/>
              <a:t>13-11-2025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9B1906-AF7A-49DC-B14E-8FE791DE770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17059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, vogel, Lettertype, logo&#10;&#10;Door AI gegenereerde inhoud is mogelijk onjuist.">
            <a:extLst>
              <a:ext uri="{FF2B5EF4-FFF2-40B4-BE49-F238E27FC236}">
                <a16:creationId xmlns:a16="http://schemas.microsoft.com/office/drawing/2014/main" id="{D5339706-023C-9824-72C1-6FC658642C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6" y="228554"/>
            <a:ext cx="2149026" cy="1066892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D0F540EB-2573-7803-DEEB-9344179DFBC4}"/>
              </a:ext>
            </a:extLst>
          </p:cNvPr>
          <p:cNvSpPr txBox="1"/>
          <p:nvPr/>
        </p:nvSpPr>
        <p:spPr>
          <a:xfrm>
            <a:off x="2786743" y="685800"/>
            <a:ext cx="8860971" cy="175432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indent="0" algn="ctr" rtl="0" eaLnBrk="1" latinLnBrk="0" hangingPunct="1">
              <a:buNone/>
            </a:pPr>
            <a:r>
              <a:rPr lang="nl-NL" sz="3600" b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Hartelijk welkom bij de</a:t>
            </a:r>
            <a:endParaRPr lang="nl-NL" sz="360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marL="0" indent="0" algn="ctr" rtl="0" eaLnBrk="1" latinLnBrk="0" hangingPunct="1">
              <a:buNone/>
            </a:pPr>
            <a:r>
              <a:rPr lang="nl-NL" sz="3600" b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“Open Limburgse Grensregio Vogelshow”</a:t>
            </a:r>
            <a:endParaRPr lang="nl-NL" sz="360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marL="0" indent="0" algn="ctr" rtl="0" eaLnBrk="1" latinLnBrk="0" hangingPunct="1">
              <a:buNone/>
            </a:pPr>
            <a:r>
              <a:rPr lang="nl-NL" sz="3600" b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2025</a:t>
            </a:r>
            <a:endParaRPr lang="nl-NL" sz="3600" b="1" dirty="0">
              <a:solidFill>
                <a:schemeClr val="bg1"/>
              </a:solidFill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C8A2921A-4C68-67E9-1394-AF84EA4A3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743" y="2440126"/>
            <a:ext cx="8860971" cy="414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216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20"/>
    </mc:Choice>
    <mc:Fallback>
      <p:transition spd="slow" advTm="602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CA2942-3C1B-993E-135C-7C9F2F4D50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FB53FEA1-676C-6EA0-7D5B-0F3698DEE260}"/>
              </a:ext>
            </a:extLst>
          </p:cNvPr>
          <p:cNvSpPr txBox="1"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Deze show wordt mede mogelijk gemaakt door:</a:t>
            </a:r>
          </a:p>
        </p:txBody>
      </p:sp>
      <p:pic>
        <p:nvPicPr>
          <p:cNvPr id="5" name="Afbeelding 4" descr="Afbeelding met tekst, vogel, Lettertype, logo&#10;&#10;Door AI gegenereerde inhoud is mogelijk onjuist.">
            <a:extLst>
              <a:ext uri="{FF2B5EF4-FFF2-40B4-BE49-F238E27FC236}">
                <a16:creationId xmlns:a16="http://schemas.microsoft.com/office/drawing/2014/main" id="{E44A273F-77AE-A797-CADE-BB4865779C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6" y="228554"/>
            <a:ext cx="2149026" cy="1066892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F9BAAEE6-9BDD-83D8-0ECF-A0729CD7C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344" y="452742"/>
            <a:ext cx="7848344" cy="578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708732"/>
      </p:ext>
    </p:extLst>
  </p:cSld>
  <p:clrMapOvr>
    <a:masterClrMapping/>
  </p:clrMapOvr>
  <p:transition spd="slow" advTm="5939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22C07A-B3C8-A6EE-443F-5627228B7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80E1AA44-FEE8-F165-E0C6-13A45D6A655F}"/>
              </a:ext>
            </a:extLst>
          </p:cNvPr>
          <p:cNvSpPr txBox="1"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Deze show wordt mede mogelijk gemaakt door:</a:t>
            </a:r>
          </a:p>
        </p:txBody>
      </p:sp>
      <p:pic>
        <p:nvPicPr>
          <p:cNvPr id="5" name="Afbeelding 4" descr="Afbeelding met tekst, vogel, Lettertype, logo&#10;&#10;Door AI gegenereerde inhoud is mogelijk onjuist.">
            <a:extLst>
              <a:ext uri="{FF2B5EF4-FFF2-40B4-BE49-F238E27FC236}">
                <a16:creationId xmlns:a16="http://schemas.microsoft.com/office/drawing/2014/main" id="{9E77BE32-99A4-B721-76FD-84D6E991D9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6" y="228554"/>
            <a:ext cx="2149026" cy="1066892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C0BBC7C-99CA-297F-6362-EA56EADBE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60" y="696685"/>
            <a:ext cx="8130852" cy="543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428364"/>
      </p:ext>
    </p:extLst>
  </p:cSld>
  <p:clrMapOvr>
    <a:masterClrMapping/>
  </p:clrMapOvr>
  <p:transition spd="slow" advTm="5178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B99E5D-AA1D-605A-9698-3583D42C5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370CE4C9-B595-0291-C764-B445F0988480}"/>
              </a:ext>
            </a:extLst>
          </p:cNvPr>
          <p:cNvSpPr txBox="1"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Deze show wordt mede mogelijk gemaakt door:</a:t>
            </a:r>
          </a:p>
        </p:txBody>
      </p:sp>
      <p:pic>
        <p:nvPicPr>
          <p:cNvPr id="5" name="Afbeelding 4" descr="Afbeelding met tekst, vogel, Lettertype, logo&#10;&#10;Door AI gegenereerde inhoud is mogelijk onjuist.">
            <a:extLst>
              <a:ext uri="{FF2B5EF4-FFF2-40B4-BE49-F238E27FC236}">
                <a16:creationId xmlns:a16="http://schemas.microsoft.com/office/drawing/2014/main" id="{05BB6CD0-4915-50E0-15A7-B756590280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6" y="228554"/>
            <a:ext cx="2149026" cy="1066892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923C054-134C-6F14-0DE0-DA64D81A3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436437"/>
            <a:ext cx="7895812" cy="585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90623"/>
      </p:ext>
    </p:extLst>
  </p:cSld>
  <p:clrMapOvr>
    <a:masterClrMapping/>
  </p:clrMapOvr>
  <p:transition spd="slow" advTm="6043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1C5FC2-9505-4590-D84A-BD886D105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A76AF6B5-E1C3-5E66-0EF8-286D4A606549}"/>
              </a:ext>
            </a:extLst>
          </p:cNvPr>
          <p:cNvSpPr txBox="1"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Deze show wordt mede mogelijk gemaakt door:</a:t>
            </a:r>
          </a:p>
        </p:txBody>
      </p:sp>
      <p:pic>
        <p:nvPicPr>
          <p:cNvPr id="5" name="Afbeelding 4" descr="Afbeelding met tekst, vogel, Lettertype, logo&#10;&#10;Door AI gegenereerde inhoud is mogelijk onjuist.">
            <a:extLst>
              <a:ext uri="{FF2B5EF4-FFF2-40B4-BE49-F238E27FC236}">
                <a16:creationId xmlns:a16="http://schemas.microsoft.com/office/drawing/2014/main" id="{CE033172-EE0D-A29F-C129-3FC6CA4E2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6" y="228554"/>
            <a:ext cx="2149026" cy="1066892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3A4A13B-9274-E7D6-9988-A7D3EE29E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478971"/>
            <a:ext cx="8133108" cy="587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392397"/>
      </p:ext>
    </p:extLst>
  </p:cSld>
  <p:clrMapOvr>
    <a:masterClrMapping/>
  </p:clrMapOvr>
  <p:transition spd="slow" advTm="6108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C47A3C-8B36-434C-6B4A-5E6FB63A02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69DEDBA8-4B9E-DCC5-E7EF-6C5B08C9B929}"/>
              </a:ext>
            </a:extLst>
          </p:cNvPr>
          <p:cNvSpPr txBox="1"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Deze show wordt mede mogelijk gemaakt door:</a:t>
            </a:r>
          </a:p>
        </p:txBody>
      </p:sp>
      <p:pic>
        <p:nvPicPr>
          <p:cNvPr id="5" name="Afbeelding 4" descr="Afbeelding met tekst, vogel, Lettertype, logo&#10;&#10;Door AI gegenereerde inhoud is mogelijk onjuist.">
            <a:extLst>
              <a:ext uri="{FF2B5EF4-FFF2-40B4-BE49-F238E27FC236}">
                <a16:creationId xmlns:a16="http://schemas.microsoft.com/office/drawing/2014/main" id="{BB5460E3-7F1C-6081-C880-6913EE55C5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6" y="228554"/>
            <a:ext cx="2149026" cy="1066892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6E5B49F3-287A-397E-B51A-DF4DD36B3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5686" y="315686"/>
            <a:ext cx="7627237" cy="613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83003"/>
      </p:ext>
    </p:extLst>
  </p:cSld>
  <p:clrMapOvr>
    <a:masterClrMapping/>
  </p:clrMapOvr>
  <p:transition spd="slow" advTm="6315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E1B76F-3C7A-C164-D2A0-9527A0BC3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957E4752-C63C-B78B-7C02-44707D996AC3}"/>
              </a:ext>
            </a:extLst>
          </p:cNvPr>
          <p:cNvSpPr txBox="1"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Deze show wordt mede mogelijk gemaakt door:</a:t>
            </a:r>
          </a:p>
        </p:txBody>
      </p:sp>
      <p:pic>
        <p:nvPicPr>
          <p:cNvPr id="5" name="Afbeelding 4" descr="Afbeelding met tekst, vogel, Lettertype, logo&#10;&#10;Door AI gegenereerde inhoud is mogelijk onjuist.">
            <a:extLst>
              <a:ext uri="{FF2B5EF4-FFF2-40B4-BE49-F238E27FC236}">
                <a16:creationId xmlns:a16="http://schemas.microsoft.com/office/drawing/2014/main" id="{5DEC2882-5BB4-7A23-4382-9FE88193C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6" y="228554"/>
            <a:ext cx="2149026" cy="1066892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2DD7C074-9343-94E3-59D2-EAC488890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7057" y="337457"/>
            <a:ext cx="7108372" cy="625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333688"/>
      </p:ext>
    </p:extLst>
  </p:cSld>
  <p:clrMapOvr>
    <a:masterClrMapping/>
  </p:clrMapOvr>
  <p:transition spd="slow" advTm="5851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645E49-584C-C0DF-990A-9C50BA4006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96902EB9-74AC-19DE-6D39-D7C1C2FECC91}"/>
              </a:ext>
            </a:extLst>
          </p:cNvPr>
          <p:cNvSpPr txBox="1"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Deze show wordt mede mogelijk gemaakt door:</a:t>
            </a:r>
          </a:p>
        </p:txBody>
      </p:sp>
      <p:pic>
        <p:nvPicPr>
          <p:cNvPr id="5" name="Afbeelding 4" descr="Afbeelding met tekst, vogel, Lettertype, logo&#10;&#10;Door AI gegenereerde inhoud is mogelijk onjuist.">
            <a:extLst>
              <a:ext uri="{FF2B5EF4-FFF2-40B4-BE49-F238E27FC236}">
                <a16:creationId xmlns:a16="http://schemas.microsoft.com/office/drawing/2014/main" id="{8AA5D153-647E-58A6-F238-B0ADDF90D0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6" y="228554"/>
            <a:ext cx="2149026" cy="1066892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4694EC0-A9B9-441D-CC69-02FBD4C40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6620" y="1295446"/>
            <a:ext cx="8136018" cy="4898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159274"/>
      </p:ext>
    </p:extLst>
  </p:cSld>
  <p:clrMapOvr>
    <a:masterClrMapping/>
  </p:clrMapOvr>
  <p:transition spd="slow" advTm="6232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B1B680-ABB9-BDE2-331F-EDE1BEE15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419C0126-19BB-7AF7-A63E-81F3A93468CA}"/>
              </a:ext>
            </a:extLst>
          </p:cNvPr>
          <p:cNvSpPr txBox="1"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Deze show wordt mede mogelijk gemaakt door:</a:t>
            </a:r>
          </a:p>
        </p:txBody>
      </p:sp>
      <p:pic>
        <p:nvPicPr>
          <p:cNvPr id="5" name="Afbeelding 4" descr="Afbeelding met tekst, vogel, Lettertype, logo&#10;&#10;Door AI gegenereerde inhoud is mogelijk onjuist.">
            <a:extLst>
              <a:ext uri="{FF2B5EF4-FFF2-40B4-BE49-F238E27FC236}">
                <a16:creationId xmlns:a16="http://schemas.microsoft.com/office/drawing/2014/main" id="{D18D2532-DE5A-BB97-654D-3F54B151A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6" y="228554"/>
            <a:ext cx="2149026" cy="1066892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D97EA14-53CA-147A-E2EB-2F5C704A6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8000" y="805543"/>
            <a:ext cx="7943599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684799"/>
      </p:ext>
    </p:extLst>
  </p:cSld>
  <p:clrMapOvr>
    <a:masterClrMapping/>
  </p:clrMapOvr>
  <p:transition spd="slow" advTm="5785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CDF542-D666-602E-3B2A-1119195B3A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3F338F47-90B4-29E1-E87A-CC5C22D5C8A3}"/>
              </a:ext>
            </a:extLst>
          </p:cNvPr>
          <p:cNvSpPr txBox="1"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Deze show wordt mede mogelijk gemaakt door:</a:t>
            </a:r>
          </a:p>
        </p:txBody>
      </p:sp>
      <p:pic>
        <p:nvPicPr>
          <p:cNvPr id="5" name="Afbeelding 4" descr="Afbeelding met tekst, vogel, Lettertype, logo&#10;&#10;Door AI gegenereerde inhoud is mogelijk onjuist.">
            <a:extLst>
              <a:ext uri="{FF2B5EF4-FFF2-40B4-BE49-F238E27FC236}">
                <a16:creationId xmlns:a16="http://schemas.microsoft.com/office/drawing/2014/main" id="{3C69E8BC-9AE8-70CF-6D1D-0D3C3E312C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6" y="228554"/>
            <a:ext cx="2149026" cy="1066892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92D43DC-F62C-9896-9B90-740C1B1D6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0570" y="1967266"/>
            <a:ext cx="8325353" cy="325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592745"/>
      </p:ext>
    </p:extLst>
  </p:cSld>
  <p:clrMapOvr>
    <a:masterClrMapping/>
  </p:clrMapOvr>
  <p:transition spd="slow" advTm="5221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669E57-5098-4F85-03BA-B653619A5D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7C1A3CB-33BE-8BCA-782C-D7B2B81B2B2E}"/>
              </a:ext>
            </a:extLst>
          </p:cNvPr>
          <p:cNvSpPr txBox="1"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Deze show wordt mede mogelijk gemaakt door:</a:t>
            </a:r>
          </a:p>
        </p:txBody>
      </p:sp>
      <p:pic>
        <p:nvPicPr>
          <p:cNvPr id="5" name="Afbeelding 4" descr="Afbeelding met tekst, vogel, Lettertype, logo&#10;&#10;Door AI gegenereerde inhoud is mogelijk onjuist.">
            <a:extLst>
              <a:ext uri="{FF2B5EF4-FFF2-40B4-BE49-F238E27FC236}">
                <a16:creationId xmlns:a16="http://schemas.microsoft.com/office/drawing/2014/main" id="{4E7C2060-21FF-A11D-89F9-5059CD3F71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6" y="228554"/>
            <a:ext cx="2149026" cy="1066892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D1EED41-EC87-1391-17DF-7B6B8C131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1" y="626240"/>
            <a:ext cx="8215541" cy="560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325923"/>
      </p:ext>
    </p:extLst>
  </p:cSld>
  <p:clrMapOvr>
    <a:masterClrMapping/>
  </p:clrMapOvr>
  <p:transition spd="slow" advTm="5036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37922-D5E1-7A00-456F-BF34BA4C9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, vogel, Lettertype, logo&#10;&#10;Door AI gegenereerde inhoud is mogelijk onjuist.">
            <a:extLst>
              <a:ext uri="{FF2B5EF4-FFF2-40B4-BE49-F238E27FC236}">
                <a16:creationId xmlns:a16="http://schemas.microsoft.com/office/drawing/2014/main" id="{86F7ACC0-3647-2E69-59B1-4B4DFBE50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6" y="228554"/>
            <a:ext cx="2149026" cy="1066892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947B9D7F-3F57-1771-E0FD-E3B0B0CA4849}"/>
              </a:ext>
            </a:extLst>
          </p:cNvPr>
          <p:cNvSpPr txBox="1"/>
          <p:nvPr/>
        </p:nvSpPr>
        <p:spPr>
          <a:xfrm>
            <a:off x="2786741" y="612844"/>
            <a:ext cx="912222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nl-NL" sz="2400" dirty="0"/>
              <a:t>Beste bezoeker,</a:t>
            </a:r>
          </a:p>
          <a:p>
            <a:pPr marL="0" indent="0">
              <a:buNone/>
            </a:pPr>
            <a:endParaRPr lang="nl-NL" sz="2400" dirty="0"/>
          </a:p>
          <a:p>
            <a:pPr marL="0" indent="0">
              <a:buNone/>
            </a:pPr>
            <a:r>
              <a:rPr lang="nl-NL" sz="2400" dirty="0"/>
              <a:t>Namens “Onze Vogels” Sittard heet ik u welkom op de Open Limburgse Grensregio Vogelshow 2025, waar bijna 650 vogels te bewonderen zijn. </a:t>
            </a:r>
          </a:p>
          <a:p>
            <a:pPr marL="0" indent="0">
              <a:buNone/>
            </a:pPr>
            <a:endParaRPr lang="nl-NL" sz="2400" dirty="0"/>
          </a:p>
          <a:p>
            <a:pPr marL="0" indent="0">
              <a:buNone/>
            </a:pPr>
            <a:r>
              <a:rPr lang="nl-NL" sz="2400" dirty="0"/>
              <a:t>Dit jaarlijkse evenement brengt liefhebbers, kwekers en bezoekers samen en groeit elk jaar in betekenis.</a:t>
            </a:r>
          </a:p>
          <a:p>
            <a:pPr marL="0" indent="0">
              <a:buNone/>
            </a:pPr>
            <a:endParaRPr lang="nl-NL" sz="2400" dirty="0"/>
          </a:p>
          <a:p>
            <a:pPr marL="0" indent="0">
              <a:buNone/>
            </a:pPr>
            <a:r>
              <a:rPr lang="nl-NL" sz="2400" dirty="0"/>
              <a:t>Dank aan alle vrijwilligers, medewerkers, keurmeesters, MFC Sanderbout en sponsoren die dit mogelijk maken. Ik wens u een plezierig bezoek en veel plezier met de vogels en de ontmoetingen.</a:t>
            </a:r>
          </a:p>
          <a:p>
            <a:pPr marL="0" indent="0">
              <a:buNone/>
            </a:pPr>
            <a:endParaRPr lang="nl-NL" sz="2400" dirty="0"/>
          </a:p>
          <a:p>
            <a:pPr marL="0" indent="0">
              <a:buNone/>
            </a:pPr>
            <a:r>
              <a:rPr lang="nl-NL" sz="2400" dirty="0"/>
              <a:t>Met vriendelijke groet,</a:t>
            </a:r>
            <a:br>
              <a:rPr lang="nl-NL" sz="2400" dirty="0"/>
            </a:br>
            <a:r>
              <a:rPr lang="nl-NL" sz="2400" dirty="0"/>
              <a:t>Frank </a:t>
            </a:r>
            <a:r>
              <a:rPr lang="nl-NL" sz="2400" dirty="0" err="1"/>
              <a:t>Colaris</a:t>
            </a:r>
            <a:r>
              <a:rPr lang="nl-NL" sz="2400" dirty="0"/>
              <a:t> (Voorzitter “Onze Vogels” Sittard)</a:t>
            </a:r>
          </a:p>
        </p:txBody>
      </p:sp>
    </p:spTree>
    <p:extLst>
      <p:ext uri="{BB962C8B-B14F-4D97-AF65-F5344CB8AC3E}">
        <p14:creationId xmlns:p14="http://schemas.microsoft.com/office/powerpoint/2010/main" val="2871278244"/>
      </p:ext>
    </p:extLst>
  </p:cSld>
  <p:clrMapOvr>
    <a:masterClrMapping/>
  </p:clrMapOvr>
  <p:transition spd="slow" advTm="12239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F2D162-AFDB-C9EF-C47D-89312BABA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4333D717-F0DA-4396-252A-A12DA992E8CF}"/>
              </a:ext>
            </a:extLst>
          </p:cNvPr>
          <p:cNvSpPr txBox="1"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Deze show wordt mede mogelijk gemaakt door:</a:t>
            </a:r>
          </a:p>
        </p:txBody>
      </p:sp>
      <p:pic>
        <p:nvPicPr>
          <p:cNvPr id="5" name="Afbeelding 4" descr="Afbeelding met tekst, vogel, Lettertype, logo&#10;&#10;Door AI gegenereerde inhoud is mogelijk onjuist.">
            <a:extLst>
              <a:ext uri="{FF2B5EF4-FFF2-40B4-BE49-F238E27FC236}">
                <a16:creationId xmlns:a16="http://schemas.microsoft.com/office/drawing/2014/main" id="{377E9FE7-07DE-3253-F19A-9118B0BB13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6" y="228554"/>
            <a:ext cx="2149026" cy="1066892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A91733B-5A84-D9DA-45F4-B6EFF88B2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6351" y="348343"/>
            <a:ext cx="7268449" cy="612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703138"/>
      </p:ext>
    </p:extLst>
  </p:cSld>
  <p:clrMapOvr>
    <a:masterClrMapping/>
  </p:clrMapOvr>
  <p:transition spd="slow" advTm="6040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286FB2-AB85-A083-4590-95295CB05C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8E01FAC5-D72D-1823-E2A4-019B63AF81B0}"/>
              </a:ext>
            </a:extLst>
          </p:cNvPr>
          <p:cNvSpPr txBox="1"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Deze show wordt mede mogelijk gemaakt door:</a:t>
            </a:r>
          </a:p>
        </p:txBody>
      </p:sp>
      <p:pic>
        <p:nvPicPr>
          <p:cNvPr id="5" name="Afbeelding 4" descr="Afbeelding met tekst, vogel, Lettertype, logo&#10;&#10;Door AI gegenereerde inhoud is mogelijk onjuist.">
            <a:extLst>
              <a:ext uri="{FF2B5EF4-FFF2-40B4-BE49-F238E27FC236}">
                <a16:creationId xmlns:a16="http://schemas.microsoft.com/office/drawing/2014/main" id="{FC4E09CC-A0A6-071A-10CD-BB8F6E475C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6" y="228554"/>
            <a:ext cx="2149026" cy="1066892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EC65639-41EE-28B0-93DD-8A896AE3A8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1814" y="578610"/>
            <a:ext cx="7906398" cy="582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20737"/>
      </p:ext>
    </p:extLst>
  </p:cSld>
  <p:clrMapOvr>
    <a:masterClrMapping/>
  </p:clrMapOvr>
  <p:transition spd="slow" advTm="5827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21A682-03A6-F241-4537-66FCF6E424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C7A3E3D8-01F6-984E-6299-0771C3D57B70}"/>
              </a:ext>
            </a:extLst>
          </p:cNvPr>
          <p:cNvSpPr txBox="1"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Deze show wordt mede mogelijk gemaakt door:</a:t>
            </a:r>
          </a:p>
        </p:txBody>
      </p:sp>
      <p:pic>
        <p:nvPicPr>
          <p:cNvPr id="5" name="Afbeelding 4" descr="Afbeelding met tekst, vogel, Lettertype, logo&#10;&#10;Door AI gegenereerde inhoud is mogelijk onjuist.">
            <a:extLst>
              <a:ext uri="{FF2B5EF4-FFF2-40B4-BE49-F238E27FC236}">
                <a16:creationId xmlns:a16="http://schemas.microsoft.com/office/drawing/2014/main" id="{20E813D6-6617-76A6-5019-C1D474DDC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6" y="228554"/>
            <a:ext cx="2149026" cy="1066892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BAB3DC0-A530-DE6C-760C-B2F585496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6926" y="413656"/>
            <a:ext cx="6926374" cy="617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046887"/>
      </p:ext>
    </p:extLst>
  </p:cSld>
  <p:clrMapOvr>
    <a:masterClrMapping/>
  </p:clrMapOvr>
  <p:transition spd="slow" advTm="5615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BC2C93-0C3B-EE03-8A10-01FBF97FB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E6517458-E52E-ABE7-A272-1EA75721AE65}"/>
              </a:ext>
            </a:extLst>
          </p:cNvPr>
          <p:cNvSpPr txBox="1"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Deze show wordt mede mogelijk gemaakt door:</a:t>
            </a:r>
          </a:p>
        </p:txBody>
      </p:sp>
      <p:pic>
        <p:nvPicPr>
          <p:cNvPr id="5" name="Afbeelding 4" descr="Afbeelding met tekst, vogel, Lettertype, logo&#10;&#10;Door AI gegenereerde inhoud is mogelijk onjuist.">
            <a:extLst>
              <a:ext uri="{FF2B5EF4-FFF2-40B4-BE49-F238E27FC236}">
                <a16:creationId xmlns:a16="http://schemas.microsoft.com/office/drawing/2014/main" id="{7D427CB7-6F04-6E3E-4CAB-508B9FD917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6" y="228554"/>
            <a:ext cx="2149026" cy="1066892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E1C9E9D9-662B-AF24-86FE-CF329F631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2103" y="383134"/>
            <a:ext cx="7229215" cy="147619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FF20077-A3EF-CEE7-7723-2A793CD5E8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2104" y="1967266"/>
            <a:ext cx="7229215" cy="409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338205"/>
      </p:ext>
    </p:extLst>
  </p:cSld>
  <p:clrMapOvr>
    <a:masterClrMapping/>
  </p:clrMapOvr>
  <p:transition spd="slow" advTm="6501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C48805-4D5D-BBFA-9D84-AF2066EB51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2FB277AF-A941-2DEC-001F-FDC80ED52095}"/>
              </a:ext>
            </a:extLst>
          </p:cNvPr>
          <p:cNvSpPr txBox="1"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Deze show wordt mede mogelijk gemaakt door:</a:t>
            </a:r>
          </a:p>
        </p:txBody>
      </p:sp>
      <p:pic>
        <p:nvPicPr>
          <p:cNvPr id="5" name="Afbeelding 4" descr="Afbeelding met tekst, vogel, Lettertype, logo&#10;&#10;Door AI gegenereerde inhoud is mogelijk onjuist.">
            <a:extLst>
              <a:ext uri="{FF2B5EF4-FFF2-40B4-BE49-F238E27FC236}">
                <a16:creationId xmlns:a16="http://schemas.microsoft.com/office/drawing/2014/main" id="{B1C7D409-6311-E487-9E60-2C08E008D2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6" y="228554"/>
            <a:ext cx="2149026" cy="1066892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A90E1305-7C14-9C71-D40D-0094C06C6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396" y="428913"/>
            <a:ext cx="8022291" cy="593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228961"/>
      </p:ext>
    </p:extLst>
  </p:cSld>
  <p:clrMapOvr>
    <a:masterClrMapping/>
  </p:clrMapOvr>
  <p:transition spd="slow" advTm="5829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F73272-C4DB-23CC-A5AB-188D87B0E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86494720-EBE3-CFF0-F66C-10CA1BBD835D}"/>
              </a:ext>
            </a:extLst>
          </p:cNvPr>
          <p:cNvSpPr txBox="1"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Deze show wordt mede mogelijk gemaakt door:</a:t>
            </a:r>
          </a:p>
        </p:txBody>
      </p:sp>
      <p:pic>
        <p:nvPicPr>
          <p:cNvPr id="5" name="Afbeelding 4" descr="Afbeelding met tekst, vogel, Lettertype, logo&#10;&#10;Door AI gegenereerde inhoud is mogelijk onjuist.">
            <a:extLst>
              <a:ext uri="{FF2B5EF4-FFF2-40B4-BE49-F238E27FC236}">
                <a16:creationId xmlns:a16="http://schemas.microsoft.com/office/drawing/2014/main" id="{1A73CB51-DCF4-32E4-18C4-7E4FB3564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6" y="228554"/>
            <a:ext cx="2149026" cy="106689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D6119AB-DAF2-764D-2A66-6F3F0C549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0296" y="822419"/>
            <a:ext cx="7629017" cy="521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526967"/>
      </p:ext>
    </p:extLst>
  </p:cSld>
  <p:clrMapOvr>
    <a:masterClrMapping/>
  </p:clrMapOvr>
  <p:transition spd="slow" advTm="5603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5FA07E-C192-0500-7EB9-4CBBBDA2C2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F1C2A033-F502-E17E-5C7E-63F96C514417}"/>
              </a:ext>
            </a:extLst>
          </p:cNvPr>
          <p:cNvSpPr txBox="1"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Deze show wordt mede mogelijk gemaakt door:</a:t>
            </a:r>
          </a:p>
        </p:txBody>
      </p:sp>
      <p:pic>
        <p:nvPicPr>
          <p:cNvPr id="5" name="Afbeelding 4" descr="Afbeelding met tekst, vogel, Lettertype, logo&#10;&#10;Door AI gegenereerde inhoud is mogelijk onjuist.">
            <a:extLst>
              <a:ext uri="{FF2B5EF4-FFF2-40B4-BE49-F238E27FC236}">
                <a16:creationId xmlns:a16="http://schemas.microsoft.com/office/drawing/2014/main" id="{84CBE318-2B5A-3C5D-65F0-654624836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6" y="228554"/>
            <a:ext cx="2149026" cy="1066892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6BF9F09-49C2-221E-207D-0C033FBB9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1371" y="337457"/>
            <a:ext cx="7261747" cy="611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23566"/>
      </p:ext>
    </p:extLst>
  </p:cSld>
  <p:clrMapOvr>
    <a:masterClrMapping/>
  </p:clrMapOvr>
  <p:transition spd="slow" advTm="6306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D80A4C-BB76-19D8-D212-2ACF9FE1E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CC1CF81D-54C5-CD1D-6D6E-347F1AA8C4B1}"/>
              </a:ext>
            </a:extLst>
          </p:cNvPr>
          <p:cNvSpPr txBox="1"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Deze show wordt mede mogelijk gemaakt door:</a:t>
            </a:r>
          </a:p>
        </p:txBody>
      </p:sp>
      <p:pic>
        <p:nvPicPr>
          <p:cNvPr id="5" name="Afbeelding 4" descr="Afbeelding met tekst, vogel, Lettertype, logo&#10;&#10;Door AI gegenereerde inhoud is mogelijk onjuist.">
            <a:extLst>
              <a:ext uri="{FF2B5EF4-FFF2-40B4-BE49-F238E27FC236}">
                <a16:creationId xmlns:a16="http://schemas.microsoft.com/office/drawing/2014/main" id="{7C599C85-EB4A-4717-33E2-0702EBA75C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6" y="228554"/>
            <a:ext cx="2149026" cy="1066892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795B0668-568C-C3FB-F6BB-B88997AB3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9486" y="348343"/>
            <a:ext cx="7848599" cy="623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05468"/>
      </p:ext>
    </p:extLst>
  </p:cSld>
  <p:clrMapOvr>
    <a:masterClrMapping/>
  </p:clrMapOvr>
  <p:transition spd="slow" advTm="6882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78A179-3396-C85B-4A6C-A0982504C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ED543760-E4F4-DEBA-78DF-6B8E8A24396A}"/>
              </a:ext>
            </a:extLst>
          </p:cNvPr>
          <p:cNvSpPr txBox="1"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Deze show wordt mede mogelijk gemaakt door:</a:t>
            </a:r>
          </a:p>
        </p:txBody>
      </p:sp>
      <p:pic>
        <p:nvPicPr>
          <p:cNvPr id="5" name="Afbeelding 4" descr="Afbeelding met tekst, vogel, Lettertype, logo&#10;&#10;Door AI gegenereerde inhoud is mogelijk onjuist.">
            <a:extLst>
              <a:ext uri="{FF2B5EF4-FFF2-40B4-BE49-F238E27FC236}">
                <a16:creationId xmlns:a16="http://schemas.microsoft.com/office/drawing/2014/main" id="{FAFEA902-B1F4-B1EF-CD71-433BC0C75B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6" y="228554"/>
            <a:ext cx="2149026" cy="1066892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99F8401-A042-40DC-CBDA-A7D85EFD8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4079" y="326571"/>
            <a:ext cx="7948063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240097"/>
      </p:ext>
    </p:extLst>
  </p:cSld>
  <p:clrMapOvr>
    <a:masterClrMapping/>
  </p:clrMapOvr>
  <p:transition spd="slow" advTm="6398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E1C6B6-C8A0-0C77-026C-F3A1224C37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F0A80696-8708-A295-6A69-12246B3E410D}"/>
              </a:ext>
            </a:extLst>
          </p:cNvPr>
          <p:cNvSpPr txBox="1"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Deze show wordt mede mogelijk gemaakt door:</a:t>
            </a:r>
          </a:p>
        </p:txBody>
      </p:sp>
      <p:pic>
        <p:nvPicPr>
          <p:cNvPr id="5" name="Afbeelding 4" descr="Afbeelding met tekst, vogel, Lettertype, logo&#10;&#10;Door AI gegenereerde inhoud is mogelijk onjuist.">
            <a:extLst>
              <a:ext uri="{FF2B5EF4-FFF2-40B4-BE49-F238E27FC236}">
                <a16:creationId xmlns:a16="http://schemas.microsoft.com/office/drawing/2014/main" id="{C0432576-CB04-88F4-F2BD-07E073B0C4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6" y="228554"/>
            <a:ext cx="2149026" cy="1066892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E7D7626-782D-4875-4B9B-258376E99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0876" y="685799"/>
            <a:ext cx="8318208" cy="564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619060"/>
      </p:ext>
    </p:extLst>
  </p:cSld>
  <p:clrMapOvr>
    <a:masterClrMapping/>
  </p:clrMapOvr>
  <p:transition spd="slow" advTm="5629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518D76-2263-508D-D3B2-A279D58877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6ECB1385-5FC7-6AAE-1D7A-3D81996D1528}"/>
              </a:ext>
            </a:extLst>
          </p:cNvPr>
          <p:cNvSpPr txBox="1"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Deze show wordt mede mogelijk gemaakt door: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D196502-EF6C-44D6-B57D-CCFCDB0B6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7571" y="644630"/>
            <a:ext cx="7206343" cy="5568739"/>
          </a:xfrm>
          <a:prstGeom prst="rect">
            <a:avLst/>
          </a:prstGeom>
        </p:spPr>
      </p:pic>
      <p:pic>
        <p:nvPicPr>
          <p:cNvPr id="5" name="Afbeelding 4" descr="Afbeelding met tekst, vogel, Lettertype, logo&#10;&#10;Door AI gegenereerde inhoud is mogelijk onjuist.">
            <a:extLst>
              <a:ext uri="{FF2B5EF4-FFF2-40B4-BE49-F238E27FC236}">
                <a16:creationId xmlns:a16="http://schemas.microsoft.com/office/drawing/2014/main" id="{BCCBA65B-0C16-CA0E-2F6C-68362C3C67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6" y="228554"/>
            <a:ext cx="2149026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992978"/>
      </p:ext>
    </p:extLst>
  </p:cSld>
  <p:clrMapOvr>
    <a:masterClrMapping/>
  </p:clrMapOvr>
  <p:transition spd="slow" advTm="6191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A377BB-5FBC-0F16-CA3A-1DB1F9CA1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6C215094-4B14-FC9B-9227-A017A41BBE70}"/>
              </a:ext>
            </a:extLst>
          </p:cNvPr>
          <p:cNvSpPr txBox="1"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Deze show wordt mede mogelijk gemaakt door:</a:t>
            </a:r>
          </a:p>
        </p:txBody>
      </p:sp>
      <p:pic>
        <p:nvPicPr>
          <p:cNvPr id="5" name="Afbeelding 4" descr="Afbeelding met tekst, vogel, Lettertype, logo&#10;&#10;Door AI gegenereerde inhoud is mogelijk onjuist.">
            <a:extLst>
              <a:ext uri="{FF2B5EF4-FFF2-40B4-BE49-F238E27FC236}">
                <a16:creationId xmlns:a16="http://schemas.microsoft.com/office/drawing/2014/main" id="{03C4BD90-0094-A610-0DB5-1039585553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6" y="228554"/>
            <a:ext cx="2149026" cy="1066892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3CE68221-78DA-2D63-E0D0-0C78E29BC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486" y="394942"/>
            <a:ext cx="7408678" cy="602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79552"/>
      </p:ext>
    </p:extLst>
  </p:cSld>
  <p:clrMapOvr>
    <a:masterClrMapping/>
  </p:clrMapOvr>
  <p:transition spd="slow" advTm="5289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2F7A5A-7A12-A546-0E70-65C5E76637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CC657EE-72E7-5FCC-7202-88EB13CB6C31}"/>
              </a:ext>
            </a:extLst>
          </p:cNvPr>
          <p:cNvSpPr txBox="1"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Deze show wordt mede mogelijk gemaakt door:</a:t>
            </a:r>
          </a:p>
        </p:txBody>
      </p:sp>
      <p:pic>
        <p:nvPicPr>
          <p:cNvPr id="5" name="Afbeelding 4" descr="Afbeelding met tekst, vogel, Lettertype, logo&#10;&#10;Door AI gegenereerde inhoud is mogelijk onjuist.">
            <a:extLst>
              <a:ext uri="{FF2B5EF4-FFF2-40B4-BE49-F238E27FC236}">
                <a16:creationId xmlns:a16="http://schemas.microsoft.com/office/drawing/2014/main" id="{9EF810C9-0A6C-52DE-3A33-311B1AB32F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6" y="228554"/>
            <a:ext cx="2149026" cy="1066892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6BC81C5B-1217-5011-BEEC-0BE5BBB72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514" y="558895"/>
            <a:ext cx="7588972" cy="592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42938"/>
      </p:ext>
    </p:extLst>
  </p:cSld>
  <p:clrMapOvr>
    <a:masterClrMapping/>
  </p:clrMapOvr>
  <p:transition spd="slow" advTm="6649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C229D4-4BDC-B1AB-70F1-1E3EBAAABE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8F3D612F-133F-97DC-5EAC-74B89F22A5C7}"/>
              </a:ext>
            </a:extLst>
          </p:cNvPr>
          <p:cNvSpPr txBox="1"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Deze show wordt mede mogelijk gemaakt door:</a:t>
            </a:r>
          </a:p>
        </p:txBody>
      </p:sp>
      <p:pic>
        <p:nvPicPr>
          <p:cNvPr id="5" name="Afbeelding 4" descr="Afbeelding met tekst, vogel, Lettertype, logo&#10;&#10;Door AI gegenereerde inhoud is mogelijk onjuist.">
            <a:extLst>
              <a:ext uri="{FF2B5EF4-FFF2-40B4-BE49-F238E27FC236}">
                <a16:creationId xmlns:a16="http://schemas.microsoft.com/office/drawing/2014/main" id="{8D3B347C-E115-276F-06AA-19518ADAA9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6" y="228554"/>
            <a:ext cx="2149026" cy="1066892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A1021150-1887-157C-B0FF-F8E2F921B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657" y="337456"/>
            <a:ext cx="7478486" cy="617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677443"/>
      </p:ext>
    </p:extLst>
  </p:cSld>
  <p:clrMapOvr>
    <a:masterClrMapping/>
  </p:clrMapOvr>
  <p:transition spd="slow" advTm="5915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68B6B0-CFB5-6EFD-ED74-DB24CCB29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2302D363-EE12-F7B8-14D9-B98E1F8A6D90}"/>
              </a:ext>
            </a:extLst>
          </p:cNvPr>
          <p:cNvSpPr txBox="1"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Deze show wordt mede mogelijk gemaakt door:</a:t>
            </a:r>
          </a:p>
        </p:txBody>
      </p:sp>
      <p:pic>
        <p:nvPicPr>
          <p:cNvPr id="5" name="Afbeelding 4" descr="Afbeelding met tekst, vogel, Lettertype, logo&#10;&#10;Door AI gegenereerde inhoud is mogelijk onjuist.">
            <a:extLst>
              <a:ext uri="{FF2B5EF4-FFF2-40B4-BE49-F238E27FC236}">
                <a16:creationId xmlns:a16="http://schemas.microsoft.com/office/drawing/2014/main" id="{7F4A2623-4A27-3323-A9B3-DC8E77BC1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6" y="228554"/>
            <a:ext cx="2149026" cy="1066892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7701610-9BB7-29D7-C9B5-8824D0CCD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3543" y="348342"/>
            <a:ext cx="7903028" cy="615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156138"/>
      </p:ext>
    </p:extLst>
  </p:cSld>
  <p:clrMapOvr>
    <a:masterClrMapping/>
  </p:clrMapOvr>
  <p:transition spd="slow" advTm="5214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FF50DA-9E63-B101-5209-4F072DB8A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655F9F0E-CAE3-AAAD-693C-819D9E0818A7}"/>
              </a:ext>
            </a:extLst>
          </p:cNvPr>
          <p:cNvSpPr txBox="1"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Deze show wordt mede mogelijk gemaakt door:</a:t>
            </a:r>
          </a:p>
        </p:txBody>
      </p:sp>
      <p:pic>
        <p:nvPicPr>
          <p:cNvPr id="5" name="Afbeelding 4" descr="Afbeelding met tekst, vogel, Lettertype, logo&#10;&#10;Door AI gegenereerde inhoud is mogelijk onjuist.">
            <a:extLst>
              <a:ext uri="{FF2B5EF4-FFF2-40B4-BE49-F238E27FC236}">
                <a16:creationId xmlns:a16="http://schemas.microsoft.com/office/drawing/2014/main" id="{43B1F90D-FA21-D25C-9A01-1316C9D3B8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6" y="228554"/>
            <a:ext cx="2149026" cy="1066892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F8E0A779-4F8D-967F-4084-630ED5845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6398" y="456819"/>
            <a:ext cx="7811814" cy="584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189775"/>
      </p:ext>
    </p:extLst>
  </p:cSld>
  <p:clrMapOvr>
    <a:masterClrMapping/>
  </p:clrMapOvr>
  <p:transition spd="slow" advTm="5472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0E8916-324A-B5C7-6875-1D09A45C5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A11B0550-E4EC-0FC5-F295-094DD2ADFB54}"/>
              </a:ext>
            </a:extLst>
          </p:cNvPr>
          <p:cNvSpPr txBox="1"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Deze show wordt mede mogelijk gemaakt door:</a:t>
            </a:r>
          </a:p>
        </p:txBody>
      </p:sp>
      <p:pic>
        <p:nvPicPr>
          <p:cNvPr id="5" name="Afbeelding 4" descr="Afbeelding met tekst, vogel, Lettertype, logo&#10;&#10;Door AI gegenereerde inhoud is mogelijk onjuist.">
            <a:extLst>
              <a:ext uri="{FF2B5EF4-FFF2-40B4-BE49-F238E27FC236}">
                <a16:creationId xmlns:a16="http://schemas.microsoft.com/office/drawing/2014/main" id="{04B24E15-A48A-141E-2716-D8E7C9D6BE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6" y="228554"/>
            <a:ext cx="2149026" cy="1066892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C18359C-ABB6-B860-FEA6-FBC6179CF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6570" y="551242"/>
            <a:ext cx="7737279" cy="575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478598"/>
      </p:ext>
    </p:extLst>
  </p:cSld>
  <p:clrMapOvr>
    <a:masterClrMapping/>
  </p:clrMapOvr>
  <p:transition spd="slow" advTm="5230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1BE293-ABF0-2B4A-54B9-9D245773A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335D2C5E-E94B-4EDD-4D1E-7B5CF9A6AF59}"/>
              </a:ext>
            </a:extLst>
          </p:cNvPr>
          <p:cNvSpPr txBox="1"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Deze show wordt mede mogelijk gemaakt door:</a:t>
            </a:r>
          </a:p>
        </p:txBody>
      </p:sp>
      <p:pic>
        <p:nvPicPr>
          <p:cNvPr id="5" name="Afbeelding 4" descr="Afbeelding met tekst, vogel, Lettertype, logo&#10;&#10;Door AI gegenereerde inhoud is mogelijk onjuist.">
            <a:extLst>
              <a:ext uri="{FF2B5EF4-FFF2-40B4-BE49-F238E27FC236}">
                <a16:creationId xmlns:a16="http://schemas.microsoft.com/office/drawing/2014/main" id="{952FFE60-F5D9-2821-B8EB-5D119314DC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6" y="228554"/>
            <a:ext cx="2149026" cy="1066892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72303070-9BFA-BC5F-663C-AE64D87B5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8087" y="326570"/>
            <a:ext cx="7253612" cy="618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152462"/>
      </p:ext>
    </p:extLst>
  </p:cSld>
  <p:clrMapOvr>
    <a:masterClrMapping/>
  </p:clrMapOvr>
  <p:transition spd="slow" advTm="5649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17888A-B4BB-F22B-C2AA-C16BD5FE3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435AEF99-A76D-C887-5BBF-DEDFAE39BEB3}"/>
              </a:ext>
            </a:extLst>
          </p:cNvPr>
          <p:cNvSpPr txBox="1"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Deze show wordt mede mogelijk gemaakt door:</a:t>
            </a:r>
          </a:p>
        </p:txBody>
      </p:sp>
      <p:pic>
        <p:nvPicPr>
          <p:cNvPr id="5" name="Afbeelding 4" descr="Afbeelding met tekst, vogel, Lettertype, logo&#10;&#10;Door AI gegenereerde inhoud is mogelijk onjuist.">
            <a:extLst>
              <a:ext uri="{FF2B5EF4-FFF2-40B4-BE49-F238E27FC236}">
                <a16:creationId xmlns:a16="http://schemas.microsoft.com/office/drawing/2014/main" id="{96C094F4-5E84-3DDE-885E-A83B8E0A8C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6" y="228554"/>
            <a:ext cx="2149026" cy="1066892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F275466-4ADC-253E-9A02-973A362EE4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4257" y="228554"/>
            <a:ext cx="5949043" cy="556255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BE755F6-4481-8A60-3B44-3A665D8359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4258" y="5791108"/>
            <a:ext cx="5949042" cy="86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240151"/>
      </p:ext>
    </p:extLst>
  </p:cSld>
  <p:clrMapOvr>
    <a:masterClrMapping/>
  </p:clrMapOvr>
  <p:transition spd="slow" advTm="4997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EB3BEA-300B-3D00-C803-DE079487D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1B56A25A-6236-3AC3-3539-75FA475D2042}"/>
              </a:ext>
            </a:extLst>
          </p:cNvPr>
          <p:cNvSpPr txBox="1"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Deze show wordt mede mogelijk gemaakt door:</a:t>
            </a:r>
          </a:p>
        </p:txBody>
      </p:sp>
      <p:pic>
        <p:nvPicPr>
          <p:cNvPr id="5" name="Afbeelding 4" descr="Afbeelding met tekst, vogel, Lettertype, logo&#10;&#10;Door AI gegenereerde inhoud is mogelijk onjuist.">
            <a:extLst>
              <a:ext uri="{FF2B5EF4-FFF2-40B4-BE49-F238E27FC236}">
                <a16:creationId xmlns:a16="http://schemas.microsoft.com/office/drawing/2014/main" id="{3A7BACEE-DE82-EEF9-929D-2AFB757347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6" y="228554"/>
            <a:ext cx="2149026" cy="1066892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5256EEA-E647-6F2B-1D2F-F81AA40EC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1886" y="1681988"/>
            <a:ext cx="7739743" cy="1429923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E2BE7461-1CE3-DF01-20C1-4B31D20DC558}"/>
              </a:ext>
            </a:extLst>
          </p:cNvPr>
          <p:cNvSpPr txBox="1"/>
          <p:nvPr/>
        </p:nvSpPr>
        <p:spPr>
          <a:xfrm>
            <a:off x="4201886" y="3219123"/>
            <a:ext cx="77397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200" dirty="0"/>
              <a:t>Specialist in krachtsport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91F9E375-A96C-07DE-841C-213DD8F95D41}"/>
              </a:ext>
            </a:extLst>
          </p:cNvPr>
          <p:cNvSpPr txBox="1"/>
          <p:nvPr/>
        </p:nvSpPr>
        <p:spPr>
          <a:xfrm>
            <a:off x="5682345" y="3868192"/>
            <a:ext cx="6259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l-NL" dirty="0"/>
              <a:t>https://www.fitness-seller.nl</a:t>
            </a:r>
          </a:p>
          <a:p>
            <a:pPr algn="r"/>
            <a:r>
              <a:rPr lang="nl-NL" dirty="0"/>
              <a:t>info@fitness-seller.nl </a:t>
            </a:r>
          </a:p>
        </p:txBody>
      </p:sp>
    </p:spTree>
    <p:extLst>
      <p:ext uri="{BB962C8B-B14F-4D97-AF65-F5344CB8AC3E}">
        <p14:creationId xmlns:p14="http://schemas.microsoft.com/office/powerpoint/2010/main" val="679039376"/>
      </p:ext>
    </p:extLst>
  </p:cSld>
  <p:clrMapOvr>
    <a:masterClrMapping/>
  </p:clrMapOvr>
  <p:transition spd="slow" advTm="5807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14739E-35A5-496E-CB62-59D0D5746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110B5EA0-E38D-7E35-AF67-015230E7C784}"/>
              </a:ext>
            </a:extLst>
          </p:cNvPr>
          <p:cNvSpPr txBox="1"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Deze show wordt mede mogelijk gemaakt door:</a:t>
            </a:r>
          </a:p>
        </p:txBody>
      </p:sp>
      <p:pic>
        <p:nvPicPr>
          <p:cNvPr id="5" name="Afbeelding 4" descr="Afbeelding met tekst, vogel, Lettertype, logo&#10;&#10;Door AI gegenereerde inhoud is mogelijk onjuist.">
            <a:extLst>
              <a:ext uri="{FF2B5EF4-FFF2-40B4-BE49-F238E27FC236}">
                <a16:creationId xmlns:a16="http://schemas.microsoft.com/office/drawing/2014/main" id="{80AB1FC0-2F6A-F6E9-6D7E-73CB7DDE24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6" y="228554"/>
            <a:ext cx="2149026" cy="1066892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01D2EDB-172B-A5F7-FF2A-754312240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2343" y="326570"/>
            <a:ext cx="7473600" cy="624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882915"/>
      </p:ext>
    </p:extLst>
  </p:cSld>
  <p:clrMapOvr>
    <a:masterClrMapping/>
  </p:clrMapOvr>
  <p:transition spd="slow" advTm="6636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F85931-C9F1-44CC-5A81-EFCA4ABE1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386D53EE-969A-95CD-421D-818A0A35A78E}"/>
              </a:ext>
            </a:extLst>
          </p:cNvPr>
          <p:cNvSpPr txBox="1"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Deze show wordt mede mogelijk gemaakt door:</a:t>
            </a:r>
          </a:p>
        </p:txBody>
      </p:sp>
      <p:pic>
        <p:nvPicPr>
          <p:cNvPr id="5" name="Afbeelding 4" descr="Afbeelding met tekst, vogel, Lettertype, logo&#10;&#10;Door AI gegenereerde inhoud is mogelijk onjuist.">
            <a:extLst>
              <a:ext uri="{FF2B5EF4-FFF2-40B4-BE49-F238E27FC236}">
                <a16:creationId xmlns:a16="http://schemas.microsoft.com/office/drawing/2014/main" id="{CB460944-1AA7-AB91-86E2-F31B7BB00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6" y="228554"/>
            <a:ext cx="2149026" cy="106689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44EF1BE-CF57-30E0-14BC-5F71CAA8C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66911" y="-737016"/>
            <a:ext cx="5477329" cy="8127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A3885D3B-D47C-FF9D-76EE-5A729472BE0D}"/>
              </a:ext>
            </a:extLst>
          </p:cNvPr>
          <p:cNvSpPr/>
          <p:nvPr/>
        </p:nvSpPr>
        <p:spPr>
          <a:xfrm>
            <a:off x="4071257" y="674914"/>
            <a:ext cx="1055914" cy="4680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6552663"/>
      </p:ext>
    </p:extLst>
  </p:cSld>
  <p:clrMapOvr>
    <a:masterClrMapping/>
  </p:clrMapOvr>
  <p:transition spd="slow" advTm="4763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74CC0C-0370-9732-8A6E-7D3EA3CF8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AA3E27C6-7703-37BB-24B6-B102116752FE}"/>
              </a:ext>
            </a:extLst>
          </p:cNvPr>
          <p:cNvSpPr txBox="1"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Deze show wordt mede mogelijk gemaakt door:</a:t>
            </a:r>
          </a:p>
        </p:txBody>
      </p:sp>
      <p:pic>
        <p:nvPicPr>
          <p:cNvPr id="5" name="Afbeelding 4" descr="Afbeelding met tekst, vogel, Lettertype, logo&#10;&#10;Door AI gegenereerde inhoud is mogelijk onjuist.">
            <a:extLst>
              <a:ext uri="{FF2B5EF4-FFF2-40B4-BE49-F238E27FC236}">
                <a16:creationId xmlns:a16="http://schemas.microsoft.com/office/drawing/2014/main" id="{BA2768D9-7172-7166-34CF-4CAC8E1415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6" y="228554"/>
            <a:ext cx="2149026" cy="106689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666FF1B8-7263-0AA5-370F-C1DB6FC785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4745" y="620531"/>
            <a:ext cx="8029673" cy="545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124204"/>
      </p:ext>
    </p:extLst>
  </p:cSld>
  <p:clrMapOvr>
    <a:masterClrMapping/>
  </p:clrMapOvr>
  <p:transition spd="slow" advTm="5298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AF7AF2-D33F-8F11-2BC9-C6F390259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0EAF5230-CED2-9374-B570-971C2831119C}"/>
              </a:ext>
            </a:extLst>
          </p:cNvPr>
          <p:cNvSpPr txBox="1"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Deze show wordt mede mogelijk gemaakt door:</a:t>
            </a:r>
          </a:p>
        </p:txBody>
      </p:sp>
      <p:pic>
        <p:nvPicPr>
          <p:cNvPr id="5" name="Afbeelding 4" descr="Afbeelding met tekst, vogel, Lettertype, logo&#10;&#10;Door AI gegenereerde inhoud is mogelijk onjuist.">
            <a:extLst>
              <a:ext uri="{FF2B5EF4-FFF2-40B4-BE49-F238E27FC236}">
                <a16:creationId xmlns:a16="http://schemas.microsoft.com/office/drawing/2014/main" id="{1BE87ABD-12E5-C327-3AEA-BFA5555680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6" y="228554"/>
            <a:ext cx="2149026" cy="1066892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9F152AF-2862-D089-761A-955E503E9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8686" y="725236"/>
            <a:ext cx="5475514" cy="3004457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E49EDC81-6E43-874F-60E5-C187DB0D769D}"/>
              </a:ext>
            </a:extLst>
          </p:cNvPr>
          <p:cNvSpPr txBox="1"/>
          <p:nvPr/>
        </p:nvSpPr>
        <p:spPr>
          <a:xfrm>
            <a:off x="4792436" y="3729693"/>
            <a:ext cx="64280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 err="1"/>
              <a:t>Termoors</a:t>
            </a:r>
            <a:r>
              <a:rPr lang="nl-NL" sz="3200" dirty="0"/>
              <a:t> 45</a:t>
            </a:r>
          </a:p>
          <a:p>
            <a:pPr algn="ctr"/>
            <a:r>
              <a:rPr lang="nl-NL" sz="3200" dirty="0"/>
              <a:t>6311 BC Ransdaal ( Limburg)</a:t>
            </a:r>
          </a:p>
          <a:p>
            <a:pPr algn="ctr"/>
            <a:r>
              <a:rPr lang="nl-NL" sz="3200" dirty="0"/>
              <a:t>Nederland</a:t>
            </a:r>
          </a:p>
        </p:txBody>
      </p:sp>
    </p:spTree>
    <p:extLst>
      <p:ext uri="{BB962C8B-B14F-4D97-AF65-F5344CB8AC3E}">
        <p14:creationId xmlns:p14="http://schemas.microsoft.com/office/powerpoint/2010/main" val="1737572399"/>
      </p:ext>
    </p:extLst>
  </p:cSld>
  <p:clrMapOvr>
    <a:masterClrMapping/>
  </p:clrMapOvr>
  <p:transition spd="slow" advTm="5779"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5DA844-9D8B-76E4-3E34-F6BA11A96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A0A494B9-7E8D-8F02-35CE-7F552D2E72D0}"/>
              </a:ext>
            </a:extLst>
          </p:cNvPr>
          <p:cNvSpPr txBox="1"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Deze show wordt mede mogelijk gemaakt door:</a:t>
            </a:r>
          </a:p>
        </p:txBody>
      </p:sp>
      <p:pic>
        <p:nvPicPr>
          <p:cNvPr id="5" name="Afbeelding 4" descr="Afbeelding met tekst, vogel, Lettertype, logo&#10;&#10;Door AI gegenereerde inhoud is mogelijk onjuist.">
            <a:extLst>
              <a:ext uri="{FF2B5EF4-FFF2-40B4-BE49-F238E27FC236}">
                <a16:creationId xmlns:a16="http://schemas.microsoft.com/office/drawing/2014/main" id="{41C20058-B96B-5A16-B7E9-CDC431E78B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6" y="228554"/>
            <a:ext cx="2149026" cy="1066892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C04F891-132E-5296-653F-DF71B422D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3178" y="228554"/>
            <a:ext cx="7730479" cy="634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077212"/>
      </p:ext>
    </p:extLst>
  </p:cSld>
  <p:clrMapOvr>
    <a:masterClrMapping/>
  </p:clrMapOvr>
  <p:transition spd="slow" advTm="4833"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02756F-D486-4871-E8CC-0FBCB3CABC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F41E5F06-967B-41D1-DB53-B46812E7C43D}"/>
              </a:ext>
            </a:extLst>
          </p:cNvPr>
          <p:cNvSpPr txBox="1"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Deze show wordt mede mogelijk gemaakt door:</a:t>
            </a:r>
          </a:p>
        </p:txBody>
      </p:sp>
      <p:pic>
        <p:nvPicPr>
          <p:cNvPr id="5" name="Afbeelding 4" descr="Afbeelding met tekst, vogel, Lettertype, logo&#10;&#10;Door AI gegenereerde inhoud is mogelijk onjuist.">
            <a:extLst>
              <a:ext uri="{FF2B5EF4-FFF2-40B4-BE49-F238E27FC236}">
                <a16:creationId xmlns:a16="http://schemas.microsoft.com/office/drawing/2014/main" id="{A4929467-B374-8D37-AF12-2DB060770E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6" y="228554"/>
            <a:ext cx="2149026" cy="1066892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D806960-EBF1-0233-9BC8-555BC9F320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7714" y="228554"/>
            <a:ext cx="7783285" cy="628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761018"/>
      </p:ext>
    </p:extLst>
  </p:cSld>
  <p:clrMapOvr>
    <a:masterClrMapping/>
  </p:clrMapOvr>
  <p:transition spd="slow" advTm="5244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F5A1F9-184A-37B0-E6A5-21BE89DC29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41175B1A-852A-3D99-3A17-E0E7E0D537D4}"/>
              </a:ext>
            </a:extLst>
          </p:cNvPr>
          <p:cNvSpPr txBox="1"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Deze show wordt mede mogelijk gemaakt door:</a:t>
            </a:r>
          </a:p>
        </p:txBody>
      </p:sp>
      <p:pic>
        <p:nvPicPr>
          <p:cNvPr id="5" name="Afbeelding 4" descr="Afbeelding met tekst, vogel, Lettertype, logo&#10;&#10;Door AI gegenereerde inhoud is mogelijk onjuist.">
            <a:extLst>
              <a:ext uri="{FF2B5EF4-FFF2-40B4-BE49-F238E27FC236}">
                <a16:creationId xmlns:a16="http://schemas.microsoft.com/office/drawing/2014/main" id="{6376B28D-72C9-3A5F-8777-43AC5C7E33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6" y="228554"/>
            <a:ext cx="2149026" cy="1066892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2A61E587-4B5F-D37B-A65C-51A325B84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1942" y="555172"/>
            <a:ext cx="7711984" cy="54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378252"/>
      </p:ext>
    </p:extLst>
  </p:cSld>
  <p:clrMapOvr>
    <a:masterClrMapping/>
  </p:clrMapOvr>
  <p:transition spd="slow" advTm="4701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DB26E8-1A4A-F5EE-66C0-2F7E0F91B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9FD74DDD-BE4D-80A6-A740-B36C3F3CE3FF}"/>
              </a:ext>
            </a:extLst>
          </p:cNvPr>
          <p:cNvSpPr txBox="1"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Deze show wordt mede mogelijk gemaakt door:</a:t>
            </a:r>
          </a:p>
        </p:txBody>
      </p:sp>
      <p:pic>
        <p:nvPicPr>
          <p:cNvPr id="5" name="Afbeelding 4" descr="Afbeelding met tekst, vogel, Lettertype, logo&#10;&#10;Door AI gegenereerde inhoud is mogelijk onjuist.">
            <a:extLst>
              <a:ext uri="{FF2B5EF4-FFF2-40B4-BE49-F238E27FC236}">
                <a16:creationId xmlns:a16="http://schemas.microsoft.com/office/drawing/2014/main" id="{503EE64F-2A9B-0AD4-FAB3-9F269BEB7D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6" y="228554"/>
            <a:ext cx="2149026" cy="1066892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A9972F76-E318-61C0-D7EE-E5BD6B3C3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0628" y="587830"/>
            <a:ext cx="7881257" cy="559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826772"/>
      </p:ext>
    </p:extLst>
  </p:cSld>
  <p:clrMapOvr>
    <a:masterClrMapping/>
  </p:clrMapOvr>
  <p:transition spd="slow" advTm="5269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F4C2D2-A7B0-59D5-741A-5F84D56D2E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3831B869-DADD-8BDA-1900-A87340124FD7}"/>
              </a:ext>
            </a:extLst>
          </p:cNvPr>
          <p:cNvSpPr txBox="1"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Deze show wordt mede mogelijk gemaakt door:</a:t>
            </a:r>
          </a:p>
        </p:txBody>
      </p:sp>
      <p:pic>
        <p:nvPicPr>
          <p:cNvPr id="5" name="Afbeelding 4" descr="Afbeelding met tekst, vogel, Lettertype, logo&#10;&#10;Door AI gegenereerde inhoud is mogelijk onjuist.">
            <a:extLst>
              <a:ext uri="{FF2B5EF4-FFF2-40B4-BE49-F238E27FC236}">
                <a16:creationId xmlns:a16="http://schemas.microsoft.com/office/drawing/2014/main" id="{389CA733-94DA-70D7-24A0-4004ADC2B7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6" y="228554"/>
            <a:ext cx="2149026" cy="1066892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2390353-292C-F867-8851-A07C03360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0629" y="565562"/>
            <a:ext cx="7740009" cy="553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200987"/>
      </p:ext>
    </p:extLst>
  </p:cSld>
  <p:clrMapOvr>
    <a:masterClrMapping/>
  </p:clrMapOvr>
  <p:transition spd="slow" advTm="4982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E2D72E-6D94-1C9D-A1D9-9990AEDDB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6E7206BC-13C3-F432-3FFB-9ADF9494AC19}"/>
              </a:ext>
            </a:extLst>
          </p:cNvPr>
          <p:cNvSpPr txBox="1"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Deze show wordt mede mogelijk gemaakt door:</a:t>
            </a:r>
          </a:p>
        </p:txBody>
      </p:sp>
      <p:pic>
        <p:nvPicPr>
          <p:cNvPr id="5" name="Afbeelding 4" descr="Afbeelding met tekst, vogel, Lettertype, logo&#10;&#10;Door AI gegenereerde inhoud is mogelijk onjuist.">
            <a:extLst>
              <a:ext uri="{FF2B5EF4-FFF2-40B4-BE49-F238E27FC236}">
                <a16:creationId xmlns:a16="http://schemas.microsoft.com/office/drawing/2014/main" id="{3EBB16CC-7E75-DA57-998B-1B9FF0235F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6" y="228554"/>
            <a:ext cx="2149026" cy="1066892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3E2CB60-E7DF-517E-1B71-8B553A629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2771" y="587829"/>
            <a:ext cx="7630886" cy="549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875201"/>
      </p:ext>
    </p:extLst>
  </p:cSld>
  <p:clrMapOvr>
    <a:masterClrMapping/>
  </p:clrMapOvr>
  <p:transition spd="slow" advTm="5543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F72AEF-FC2A-9BCD-5032-A3A9BBEC3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0608D571-1C25-FC47-FA79-748A88D94CFB}"/>
              </a:ext>
            </a:extLst>
          </p:cNvPr>
          <p:cNvSpPr txBox="1"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Deze show wordt mede mogelijk gemaakt door:</a:t>
            </a:r>
          </a:p>
        </p:txBody>
      </p:sp>
      <p:pic>
        <p:nvPicPr>
          <p:cNvPr id="5" name="Afbeelding 4" descr="Afbeelding met tekst, vogel, Lettertype, logo&#10;&#10;Door AI gegenereerde inhoud is mogelijk onjuist.">
            <a:extLst>
              <a:ext uri="{FF2B5EF4-FFF2-40B4-BE49-F238E27FC236}">
                <a16:creationId xmlns:a16="http://schemas.microsoft.com/office/drawing/2014/main" id="{43B494CA-ABDA-286E-3644-596DA49744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6" y="228554"/>
            <a:ext cx="2149026" cy="1066892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D7A04B4-6810-B5D0-276B-4B937EA37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0667" y="543208"/>
            <a:ext cx="8044886" cy="550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546957"/>
      </p:ext>
    </p:extLst>
  </p:cSld>
  <p:clrMapOvr>
    <a:masterClrMapping/>
  </p:clrMapOvr>
  <p:transition spd="slow" advTm="4942">
    <p:wipe/>
  </p:transition>
</p:sld>
</file>

<file path=ppt/theme/theme1.xml><?xml version="1.0" encoding="utf-8"?>
<a:theme xmlns:a="http://schemas.openxmlformats.org/drawingml/2006/main" name="Condensspoor">
  <a:themeElements>
    <a:clrScheme name="Blauw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Condensspoor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ndensspoor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TM04033937[[fn=Condensspoor]]</Template>
  <TotalTime>272</TotalTime>
  <Words>458</Words>
  <Application>Microsoft Office PowerPoint</Application>
  <PresentationFormat>Breedbeeld</PresentationFormat>
  <Paragraphs>59</Paragraphs>
  <Slides>43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43</vt:i4>
      </vt:variant>
    </vt:vector>
  </HeadingPairs>
  <TitlesOfParts>
    <vt:vector size="47" baseType="lpstr">
      <vt:lpstr>Aptos</vt:lpstr>
      <vt:lpstr>Arial</vt:lpstr>
      <vt:lpstr>Century Gothic</vt:lpstr>
      <vt:lpstr>Condensspoor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Harold Verburgt</dc:creator>
  <cp:lastModifiedBy>Harold Verburgt</cp:lastModifiedBy>
  <cp:revision>3</cp:revision>
  <dcterms:created xsi:type="dcterms:W3CDTF">2025-11-12T06:17:22Z</dcterms:created>
  <dcterms:modified xsi:type="dcterms:W3CDTF">2025-11-13T06:16:00Z</dcterms:modified>
</cp:coreProperties>
</file>