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4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7508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47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889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2670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5871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908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051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956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6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63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033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87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022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151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87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644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3913B-AAAA-4BFF-B793-615E71338ABF}" type="datetimeFigureOut">
              <a:rPr lang="nl-NL" smtClean="0"/>
              <a:t>13-11-2025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B1906-AF7A-49DC-B14E-8FE791DE77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705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D5339706-023C-9824-72C1-6FC658642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D0F540EB-2573-7803-DEEB-9344179DFBC4}"/>
              </a:ext>
            </a:extLst>
          </p:cNvPr>
          <p:cNvSpPr txBox="1"/>
          <p:nvPr/>
        </p:nvSpPr>
        <p:spPr>
          <a:xfrm>
            <a:off x="2786743" y="685800"/>
            <a:ext cx="8860971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indent="0" algn="ctr" rtl="0" eaLnBrk="1" latinLnBrk="0" hangingPunct="1">
              <a:buNone/>
            </a:pPr>
            <a:r>
              <a:rPr lang="nl-NL" sz="3600" b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Hartelijk welkom bij de</a:t>
            </a:r>
            <a:endParaRPr lang="nl-NL" sz="360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indent="0" algn="ctr" rtl="0" eaLnBrk="1" latinLnBrk="0" hangingPunct="1">
              <a:buNone/>
            </a:pPr>
            <a:r>
              <a:rPr lang="nl-NL" sz="3600" b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“Open Limburgse Grensregio Vogelshow”</a:t>
            </a:r>
            <a:endParaRPr lang="nl-NL" sz="360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indent="0" algn="ctr" rtl="0" eaLnBrk="1" latinLnBrk="0" hangingPunct="1">
              <a:buNone/>
            </a:pPr>
            <a:r>
              <a:rPr lang="nl-NL" sz="3600" b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2025</a:t>
            </a:r>
            <a:endParaRPr lang="nl-NL" sz="3600" b="1" dirty="0">
              <a:solidFill>
                <a:schemeClr val="bg1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8A2921A-4C68-67E9-1394-AF84EA4A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743" y="2440126"/>
            <a:ext cx="8860971" cy="414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16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20"/>
    </mc:Choice>
    <mc:Fallback>
      <p:transition spd="slow" advTm="602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A2942-3C1B-993E-135C-7C9F2F4D5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B53FEA1-676C-6EA0-7D5B-0F3698DEE26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E44A273F-77AE-A797-CADE-BB4865779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9BAAEE6-9BDD-83D8-0ECF-A0729CD7C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344" y="452742"/>
            <a:ext cx="7848344" cy="578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08732"/>
      </p:ext>
    </p:extLst>
  </p:cSld>
  <p:clrMapOvr>
    <a:masterClrMapping/>
  </p:clrMapOvr>
  <p:transition spd="slow" advTm="5939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2C07A-B3C8-A6EE-443F-5627228B7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0E1AA44-FEE8-F165-E0C6-13A45D6A655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9E77BE32-99A4-B721-76FD-84D6E991D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C0BBC7C-99CA-297F-6362-EA56EADBE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360" y="696685"/>
            <a:ext cx="8130852" cy="54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28364"/>
      </p:ext>
    </p:extLst>
  </p:cSld>
  <p:clrMapOvr>
    <a:masterClrMapping/>
  </p:clrMapOvr>
  <p:transition spd="slow" advTm="5178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99E5D-AA1D-605A-9698-3583D42C5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0CE4C9-B595-0291-C764-B445F098848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05BB6CD0-4915-50E0-15A7-B75659028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923C054-134C-6F14-0DE0-DA64D81A3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436437"/>
            <a:ext cx="7895812" cy="585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90623"/>
      </p:ext>
    </p:extLst>
  </p:cSld>
  <p:clrMapOvr>
    <a:masterClrMapping/>
  </p:clrMapOvr>
  <p:transition spd="slow" advTm="6043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C5FC2-9505-4590-D84A-BD886D105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76AF6B5-E1C3-5E66-0EF8-286D4A606549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CE033172-EE0D-A29F-C129-3FC6CA4E2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3A4A13B-9274-E7D6-9988-A7D3EE29E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478971"/>
            <a:ext cx="8133108" cy="587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92397"/>
      </p:ext>
    </p:extLst>
  </p:cSld>
  <p:clrMapOvr>
    <a:masterClrMapping/>
  </p:clrMapOvr>
  <p:transition spd="slow" advTm="6108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C47A3C-8B36-434C-6B4A-5E6FB63A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9DEDBA8-4B9E-DCC5-E7EF-6C5B08C9B929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BB5460E3-7F1C-6081-C880-6913EE55C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E5B49F3-287A-397E-B51A-DF4DD36B3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686" y="315686"/>
            <a:ext cx="7627237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3003"/>
      </p:ext>
    </p:extLst>
  </p:cSld>
  <p:clrMapOvr>
    <a:masterClrMapping/>
  </p:clrMapOvr>
  <p:transition spd="slow" advTm="6315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1B76F-3C7A-C164-D2A0-9527A0BC3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57E4752-C63C-B78B-7C02-44707D996AC3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5DEC2882-5BB4-7A23-4382-9FE88193C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DD7C074-9343-94E3-59D2-EAC488890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057" y="337457"/>
            <a:ext cx="7108372" cy="625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33688"/>
      </p:ext>
    </p:extLst>
  </p:cSld>
  <p:clrMapOvr>
    <a:masterClrMapping/>
  </p:clrMapOvr>
  <p:transition spd="slow" advTm="5851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45E49-584C-C0DF-990A-9C50BA400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6902EB9-74AC-19DE-6D39-D7C1C2FECC91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8AA5D153-647E-58A6-F238-B0ADDF90D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4694EC0-A9B9-441D-CC69-02FBD4C40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620" y="1295446"/>
            <a:ext cx="8136018" cy="489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59274"/>
      </p:ext>
    </p:extLst>
  </p:cSld>
  <p:clrMapOvr>
    <a:masterClrMapping/>
  </p:clrMapOvr>
  <p:transition spd="slow" advTm="6232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B1B680-ABB9-BDE2-331F-EDE1BEE15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19C0126-19BB-7AF7-A63E-81F3A93468CA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D18D2532-DE5A-BB97-654D-3F54B151A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D97EA14-53CA-147A-E2EB-2F5C704A6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000" y="805543"/>
            <a:ext cx="7943599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84799"/>
      </p:ext>
    </p:extLst>
  </p:cSld>
  <p:clrMapOvr>
    <a:masterClrMapping/>
  </p:clrMapOvr>
  <p:transition spd="slow" advTm="5785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DF542-D666-602E-3B2A-1119195B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F338F47-90B4-29E1-E87A-CC5C22D5C8A3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3C69E8BC-9AE8-70CF-6D1D-0D3C3E312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92D43DC-F62C-9896-9B90-740C1B1D6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570" y="1967266"/>
            <a:ext cx="8325353" cy="325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92745"/>
      </p:ext>
    </p:extLst>
  </p:cSld>
  <p:clrMapOvr>
    <a:masterClrMapping/>
  </p:clrMapOvr>
  <p:transition spd="slow" advTm="5221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669E57-5098-4F85-03BA-B653619A5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7C1A3CB-33BE-8BCA-782C-D7B2B81B2B2E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4E7C2060-21FF-A11D-89F9-5059CD3F7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D1EED41-EC87-1391-17DF-7B6B8C131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1" y="626240"/>
            <a:ext cx="8215541" cy="560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25923"/>
      </p:ext>
    </p:extLst>
  </p:cSld>
  <p:clrMapOvr>
    <a:masterClrMapping/>
  </p:clrMapOvr>
  <p:transition spd="slow" advTm="5036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7922-D5E1-7A00-456F-BF34BA4C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86F7ACC0-3647-2E69-59B1-4B4DFBE50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47B9D7F-3F57-1771-E0FD-E3B0B0CA4849}"/>
              </a:ext>
            </a:extLst>
          </p:cNvPr>
          <p:cNvSpPr txBox="1"/>
          <p:nvPr/>
        </p:nvSpPr>
        <p:spPr>
          <a:xfrm>
            <a:off x="2786741" y="612844"/>
            <a:ext cx="91222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l-NL" sz="2400" dirty="0"/>
              <a:t>Beste bezoeker,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Namens “Onze Vogels” Sittard heet ik u welkom op de Open Limburgse Grensregio Vogelshow 2025, waar bijna 650 vogels te bewonderen zijn. 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Dit jaarlijkse evenement brengt liefhebbers, kwekers en bezoekers samen en groeit elk jaar in betekenis.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Dank aan alle vrijwilligers, medewerkers, keurmeesters, MFC Sanderbout en sponsoren die dit mogelijk maken. Ik wens u een plezierig bezoek en veel plezier met de vogels en de ontmoetingen.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Met vriendelijke groet,</a:t>
            </a:r>
            <a:br>
              <a:rPr lang="nl-NL" sz="2400" dirty="0"/>
            </a:br>
            <a:r>
              <a:rPr lang="nl-NL" sz="2400" dirty="0"/>
              <a:t>Frank </a:t>
            </a:r>
            <a:r>
              <a:rPr lang="nl-NL" sz="2400" dirty="0" err="1"/>
              <a:t>Colaris</a:t>
            </a:r>
            <a:r>
              <a:rPr lang="nl-NL" sz="2400" dirty="0"/>
              <a:t> (Voorzitter “Onze Vogels” Sittard)</a:t>
            </a:r>
          </a:p>
        </p:txBody>
      </p:sp>
    </p:spTree>
    <p:extLst>
      <p:ext uri="{BB962C8B-B14F-4D97-AF65-F5344CB8AC3E}">
        <p14:creationId xmlns:p14="http://schemas.microsoft.com/office/powerpoint/2010/main" val="2871278244"/>
      </p:ext>
    </p:extLst>
  </p:cSld>
  <p:clrMapOvr>
    <a:masterClrMapping/>
  </p:clrMapOvr>
  <p:transition spd="slow" advTm="12239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2D162-AFDB-C9EF-C47D-89312BAB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333D717-F0DA-4396-252A-A12DA992E8C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377E9FE7-07DE-3253-F19A-9118B0BB1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A91733B-5A84-D9DA-45F4-B6EFF88B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351" y="348343"/>
            <a:ext cx="7268449" cy="61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03138"/>
      </p:ext>
    </p:extLst>
  </p:cSld>
  <p:clrMapOvr>
    <a:masterClrMapping/>
  </p:clrMapOvr>
  <p:transition spd="slow" advTm="6040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86FB2-AB85-A083-4590-95295CB05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E01FAC5-D72D-1823-E2A4-019B63AF81B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FC4E09CC-A0A6-071A-10CD-BB8F6E475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EC65639-41EE-28B0-93DD-8A896AE3A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814" y="578610"/>
            <a:ext cx="7906398" cy="582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0737"/>
      </p:ext>
    </p:extLst>
  </p:cSld>
  <p:clrMapOvr>
    <a:masterClrMapping/>
  </p:clrMapOvr>
  <p:transition spd="slow" advTm="5827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1A682-03A6-F241-4537-66FCF6E42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C7A3E3D8-01F6-984E-6299-0771C3D57B7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20E813D6-6617-76A6-5019-C1D474DDC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BAB3DC0-A530-DE6C-760C-B2F585496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926" y="413656"/>
            <a:ext cx="6926374" cy="6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46887"/>
      </p:ext>
    </p:extLst>
  </p:cSld>
  <p:clrMapOvr>
    <a:masterClrMapping/>
  </p:clrMapOvr>
  <p:transition spd="slow" advTm="5615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C2C93-0C3B-EE03-8A10-01FBF97FB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E6517458-E52E-ABE7-A272-1EA75721AE65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7D427CB7-6F04-6E3E-4CAB-508B9FD91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1C9E9D9-662B-AF24-86FE-CF329F631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103" y="383134"/>
            <a:ext cx="7229215" cy="147619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FF20077-A3EF-CEE7-7723-2A793CD5E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104" y="1967266"/>
            <a:ext cx="7229215" cy="40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38205"/>
      </p:ext>
    </p:extLst>
  </p:cSld>
  <p:clrMapOvr>
    <a:masterClrMapping/>
  </p:clrMapOvr>
  <p:transition spd="slow" advTm="6501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C48805-4D5D-BBFA-9D84-AF2066EB5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FB277AF-A941-2DEC-001F-FDC80ED52095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B1C7D409-6311-E487-9E60-2C08E008D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90E1305-7C14-9C71-D40D-0094C06C6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396" y="428913"/>
            <a:ext cx="8022291" cy="59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28961"/>
      </p:ext>
    </p:extLst>
  </p:cSld>
  <p:clrMapOvr>
    <a:masterClrMapping/>
  </p:clrMapOvr>
  <p:transition spd="slow" advTm="5829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F73272-C4DB-23CC-A5AB-188D87B0E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6494720-EBE3-CFF0-F66C-10CA1BBD835D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1A73CB51-DCF4-32E4-18C4-7E4FB3564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D6119AB-DAF2-764D-2A66-6F3F0C549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296" y="822419"/>
            <a:ext cx="7629017" cy="521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26967"/>
      </p:ext>
    </p:extLst>
  </p:cSld>
  <p:clrMapOvr>
    <a:masterClrMapping/>
  </p:clrMapOvr>
  <p:transition spd="slow" advTm="5603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5FA07E-C192-0500-7EB9-4CBBBDA2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1C2A033-F502-E17E-5C7E-63F96C514417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84CBE318-2B5A-3C5D-65F0-654624836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6BF9F09-49C2-221E-207D-0C033FBB9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371" y="337457"/>
            <a:ext cx="7261747" cy="611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23566"/>
      </p:ext>
    </p:extLst>
  </p:cSld>
  <p:clrMapOvr>
    <a:masterClrMapping/>
  </p:clrMapOvr>
  <p:transition spd="slow" advTm="6306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D80A4C-BB76-19D8-D212-2ACF9FE1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CC1CF81D-54C5-CD1D-6D6E-347F1AA8C4B1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7C599C85-EB4A-4717-33E2-0702EBA75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95B0668-568C-C3FB-F6BB-B88997AB3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86" y="348343"/>
            <a:ext cx="7848599" cy="623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05468"/>
      </p:ext>
    </p:extLst>
  </p:cSld>
  <p:clrMapOvr>
    <a:masterClrMapping/>
  </p:clrMapOvr>
  <p:transition spd="slow" advTm="6882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8A179-3396-C85B-4A6C-A0982504C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ED543760-E4F4-DEBA-78DF-6B8E8A24396A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FAFEA902-B1F4-B1EF-CD71-433BC0C75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99F8401-A042-40DC-CBDA-A7D85EFD8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079" y="326571"/>
            <a:ext cx="794806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40097"/>
      </p:ext>
    </p:extLst>
  </p:cSld>
  <p:clrMapOvr>
    <a:masterClrMapping/>
  </p:clrMapOvr>
  <p:transition spd="slow" advTm="6398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E1C6B6-C8A0-0C77-026C-F3A1224C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0A80696-8708-A295-6A69-12246B3E410D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C0432576-CB04-88F4-F2BD-07E073B0C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E7D7626-782D-4875-4B9B-258376E99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876" y="685799"/>
            <a:ext cx="8318208" cy="564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19060"/>
      </p:ext>
    </p:extLst>
  </p:cSld>
  <p:clrMapOvr>
    <a:masterClrMapping/>
  </p:clrMapOvr>
  <p:transition spd="slow" advTm="5629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18D76-2263-508D-D3B2-A279D5887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ECB1385-5FC7-6AAE-1D7A-3D81996D1528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D196502-EF6C-44D6-B57D-CCFCDB0B6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571" y="644630"/>
            <a:ext cx="7206343" cy="5568739"/>
          </a:xfrm>
          <a:prstGeom prst="rect">
            <a:avLst/>
          </a:prstGeom>
        </p:spPr>
      </p:pic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BCCBA65B-0C16-CA0E-2F6C-68362C3C6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92978"/>
      </p:ext>
    </p:extLst>
  </p:cSld>
  <p:clrMapOvr>
    <a:masterClrMapping/>
  </p:clrMapOvr>
  <p:transition spd="slow" advTm="6191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377BB-5FBC-0F16-CA3A-1DB1F9CA1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C215094-4B14-FC9B-9227-A017A41BBE7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03C4BD90-0094-A610-0DB5-103958555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CE68221-78DA-2D63-E0D0-0C78E29BC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486" y="394942"/>
            <a:ext cx="7408678" cy="602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9552"/>
      </p:ext>
    </p:extLst>
  </p:cSld>
  <p:clrMapOvr>
    <a:masterClrMapping/>
  </p:clrMapOvr>
  <p:transition spd="slow" advTm="5289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F7A5A-7A12-A546-0E70-65C5E7663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CC657EE-72E7-5FCC-7202-88EB13CB6C31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9EF810C9-0A6C-52DE-3A33-311B1AB32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BC81C5B-1217-5011-BEEC-0BE5BBB7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514" y="558895"/>
            <a:ext cx="7588972" cy="592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2938"/>
      </p:ext>
    </p:extLst>
  </p:cSld>
  <p:clrMapOvr>
    <a:masterClrMapping/>
  </p:clrMapOvr>
  <p:transition spd="slow" advTm="6649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C229D4-4BDC-B1AB-70F1-1E3EBAAAB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F3D612F-133F-97DC-5EAC-74B89F22A5C7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8D3B347C-E115-276F-06AA-19518ADAA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1021150-1887-157C-B0FF-F8E2F921B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657" y="337456"/>
            <a:ext cx="7478486" cy="617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77443"/>
      </p:ext>
    </p:extLst>
  </p:cSld>
  <p:clrMapOvr>
    <a:masterClrMapping/>
  </p:clrMapOvr>
  <p:transition spd="slow" advTm="5915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8B6B0-CFB5-6EFD-ED74-DB24CCB29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302D363-EE12-F7B8-14D9-B98E1F8A6D9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7F4A2623-4A27-3323-A9B3-DC8E77BC1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7701610-9BB7-29D7-C9B5-8824D0CCD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543" y="348342"/>
            <a:ext cx="7903028" cy="615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56138"/>
      </p:ext>
    </p:extLst>
  </p:cSld>
  <p:clrMapOvr>
    <a:masterClrMapping/>
  </p:clrMapOvr>
  <p:transition spd="slow" advTm="5214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FF50DA-9E63-B101-5209-4F072DB8A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55F9F0E-CAE3-AAAD-693C-819D9E0818A7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43B1F90D-FA21-D25C-9A01-1316C9D3B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8E0A779-4F8D-967F-4084-630ED5845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398" y="456819"/>
            <a:ext cx="7811814" cy="584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89775"/>
      </p:ext>
    </p:extLst>
  </p:cSld>
  <p:clrMapOvr>
    <a:masterClrMapping/>
  </p:clrMapOvr>
  <p:transition spd="slow" advTm="5472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E8916-324A-B5C7-6875-1D09A45C5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11B0550-E4EC-0FC5-F295-094DD2ADFB54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04B24E15-A48A-141E-2716-D8E7C9D6B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C18359C-ABB6-B860-FEA6-FBC6179CF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570" y="551242"/>
            <a:ext cx="7737279" cy="575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78598"/>
      </p:ext>
    </p:extLst>
  </p:cSld>
  <p:clrMapOvr>
    <a:masterClrMapping/>
  </p:clrMapOvr>
  <p:transition spd="slow" advTm="5230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BE293-ABF0-2B4A-54B9-9D245773A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35D2C5E-E94B-4EDD-4D1E-7B5CF9A6AF59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952FFE60-F5D9-2821-B8EB-5D119314D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2303070-9BFA-BC5F-663C-AE64D87B5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087" y="326570"/>
            <a:ext cx="7253612" cy="618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52462"/>
      </p:ext>
    </p:extLst>
  </p:cSld>
  <p:clrMapOvr>
    <a:masterClrMapping/>
  </p:clrMapOvr>
  <p:transition spd="slow" advTm="5649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7888A-B4BB-F22B-C2AA-C16BD5FE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35AEF99-A76D-C887-5BBF-DEDFAE39BEB3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96C094F4-5E84-3DDE-885E-A83B8E0A8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F275466-4ADC-253E-9A02-973A362EE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257" y="228554"/>
            <a:ext cx="5949043" cy="556255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BE755F6-4481-8A60-3B44-3A665D835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258" y="5791108"/>
            <a:ext cx="5949042" cy="86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40151"/>
      </p:ext>
    </p:extLst>
  </p:cSld>
  <p:clrMapOvr>
    <a:masterClrMapping/>
  </p:clrMapOvr>
  <p:transition spd="slow" advTm="4997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EB3BEA-300B-3D00-C803-DE079487D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B56A25A-6236-3AC3-3539-75FA475D2042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3A7BACEE-DE82-EEF9-929D-2AFB75734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5256EEA-E647-6F2B-1D2F-F81AA40EC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886" y="1681988"/>
            <a:ext cx="7739743" cy="142992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2BE7461-1CE3-DF01-20C1-4B31D20DC558}"/>
              </a:ext>
            </a:extLst>
          </p:cNvPr>
          <p:cNvSpPr txBox="1"/>
          <p:nvPr/>
        </p:nvSpPr>
        <p:spPr>
          <a:xfrm>
            <a:off x="4201886" y="3219123"/>
            <a:ext cx="773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dirty="0"/>
              <a:t>Specialist in krachtsport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1F9E375-A96C-07DE-841C-213DD8F95D41}"/>
              </a:ext>
            </a:extLst>
          </p:cNvPr>
          <p:cNvSpPr txBox="1"/>
          <p:nvPr/>
        </p:nvSpPr>
        <p:spPr>
          <a:xfrm>
            <a:off x="5682345" y="3868192"/>
            <a:ext cx="62592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NL" dirty="0"/>
              <a:t>https://www.fitness-seller.nl</a:t>
            </a:r>
          </a:p>
          <a:p>
            <a:pPr algn="r"/>
            <a:r>
              <a:rPr lang="nl-NL" dirty="0"/>
              <a:t>info@fitness-seller.nl </a:t>
            </a:r>
          </a:p>
        </p:txBody>
      </p:sp>
    </p:spTree>
    <p:extLst>
      <p:ext uri="{BB962C8B-B14F-4D97-AF65-F5344CB8AC3E}">
        <p14:creationId xmlns:p14="http://schemas.microsoft.com/office/powerpoint/2010/main" val="679039376"/>
      </p:ext>
    </p:extLst>
  </p:cSld>
  <p:clrMapOvr>
    <a:masterClrMapping/>
  </p:clrMapOvr>
  <p:transition spd="slow" advTm="5807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14739E-35A5-496E-CB62-59D0D5746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10B5EA0-E38D-7E35-AF67-015230E7C784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80AB1FC0-2F6A-F6E9-6D7E-73CB7DDE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01D2EDB-172B-A5F7-FF2A-754312240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343" y="326570"/>
            <a:ext cx="7473600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2915"/>
      </p:ext>
    </p:extLst>
  </p:cSld>
  <p:clrMapOvr>
    <a:masterClrMapping/>
  </p:clrMapOvr>
  <p:transition spd="slow" advTm="6636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85931-C9F1-44CC-5A81-EFCA4ABE1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6D53EE-969A-95CD-421D-818A0A35A78E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CB460944-1AA7-AB91-86E2-F31B7BB00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44EF1BE-CF57-30E0-14BC-5F71CAA8C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6911" y="-737016"/>
            <a:ext cx="5477329" cy="812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A3885D3B-D47C-FF9D-76EE-5A729472BE0D}"/>
              </a:ext>
            </a:extLst>
          </p:cNvPr>
          <p:cNvSpPr/>
          <p:nvPr/>
        </p:nvSpPr>
        <p:spPr>
          <a:xfrm>
            <a:off x="4071257" y="674914"/>
            <a:ext cx="1055914" cy="4680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552663"/>
      </p:ext>
    </p:extLst>
  </p:cSld>
  <p:clrMapOvr>
    <a:masterClrMapping/>
  </p:clrMapOvr>
  <p:transition spd="slow" advTm="4763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4CC0C-0370-9732-8A6E-7D3EA3CF8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A3E27C6-7703-37BB-24B6-B102116752FE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BA2768D9-7172-7166-34CF-4CAC8E141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66FF1B8-7263-0AA5-370F-C1DB6FC78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45" y="620531"/>
            <a:ext cx="8029673" cy="545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24204"/>
      </p:ext>
    </p:extLst>
  </p:cSld>
  <p:clrMapOvr>
    <a:masterClrMapping/>
  </p:clrMapOvr>
  <p:transition spd="slow" advTm="5298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F7AF2-D33F-8F11-2BC9-C6F390259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EAF5230-CED2-9374-B570-971C2831119C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1BE87ABD-12E5-C327-3AEA-BFA555568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9F152AF-2862-D089-761A-955E503E9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686" y="725236"/>
            <a:ext cx="5475514" cy="300445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49EDC81-6E43-874F-60E5-C187DB0D769D}"/>
              </a:ext>
            </a:extLst>
          </p:cNvPr>
          <p:cNvSpPr txBox="1"/>
          <p:nvPr/>
        </p:nvSpPr>
        <p:spPr>
          <a:xfrm>
            <a:off x="4792436" y="3729693"/>
            <a:ext cx="6428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 err="1"/>
              <a:t>Termoors</a:t>
            </a:r>
            <a:r>
              <a:rPr lang="nl-NL" sz="3200" dirty="0"/>
              <a:t> 45</a:t>
            </a:r>
          </a:p>
          <a:p>
            <a:pPr algn="ctr"/>
            <a:r>
              <a:rPr lang="nl-NL" sz="3200" dirty="0"/>
              <a:t>6311 BC Ransdaal ( Limburg)</a:t>
            </a:r>
          </a:p>
          <a:p>
            <a:pPr algn="ctr"/>
            <a:r>
              <a:rPr lang="nl-NL" sz="3200" dirty="0"/>
              <a:t>Nederland</a:t>
            </a:r>
          </a:p>
        </p:txBody>
      </p:sp>
    </p:spTree>
    <p:extLst>
      <p:ext uri="{BB962C8B-B14F-4D97-AF65-F5344CB8AC3E}">
        <p14:creationId xmlns:p14="http://schemas.microsoft.com/office/powerpoint/2010/main" val="1737572399"/>
      </p:ext>
    </p:extLst>
  </p:cSld>
  <p:clrMapOvr>
    <a:masterClrMapping/>
  </p:clrMapOvr>
  <p:transition spd="slow" advTm="5779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DA844-9D8B-76E4-3E34-F6BA11A96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0A494B9-7E8D-8F02-35CE-7F552D2E72D0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41C20058-B96B-5A16-B7E9-CDC431E78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C04F891-132E-5296-653F-DF71B422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178" y="228554"/>
            <a:ext cx="7730479" cy="634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77212"/>
      </p:ext>
    </p:extLst>
  </p:cSld>
  <p:clrMapOvr>
    <a:masterClrMapping/>
  </p:clrMapOvr>
  <p:transition spd="slow" advTm="4833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02756F-D486-4871-E8CC-0FBCB3CAB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41E5F06-967B-41D1-DB53-B46812E7C43D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A4929467-B374-8D37-AF12-2DB060770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D806960-EBF1-0233-9BC8-555BC9F32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14" y="228554"/>
            <a:ext cx="7783285" cy="628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61018"/>
      </p:ext>
    </p:extLst>
  </p:cSld>
  <p:clrMapOvr>
    <a:masterClrMapping/>
  </p:clrMapOvr>
  <p:transition spd="slow" advTm="5244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5A1F9-184A-37B0-E6A5-21BE89DC2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1175B1A-852A-3D99-3A17-E0E7E0D537D4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6376B28D-72C9-3A5F-8777-43AC5C7E3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A61E587-4B5F-D37B-A65C-51A325B84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942" y="555172"/>
            <a:ext cx="7711984" cy="54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78252"/>
      </p:ext>
    </p:extLst>
  </p:cSld>
  <p:clrMapOvr>
    <a:masterClrMapping/>
  </p:clrMapOvr>
  <p:transition spd="slow" advTm="4701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DB26E8-1A4A-F5EE-66C0-2F7E0F91B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FD74DDD-BE4D-80A6-A740-B36C3F3CE3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503EE64F-2A9B-0AD4-FAB3-9F269BEB7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9972F76-E318-61C0-D7EE-E5BD6B3C3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28" y="587830"/>
            <a:ext cx="7881257" cy="559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26772"/>
      </p:ext>
    </p:extLst>
  </p:cSld>
  <p:clrMapOvr>
    <a:masterClrMapping/>
  </p:clrMapOvr>
  <p:transition spd="slow" advTm="5269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4C2D2-A7B0-59D5-741A-5F84D56D2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31B869-DADD-8BDA-1900-A87340124FD7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389CA733-94DA-70D7-24A0-4004ADC2B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2390353-292C-F867-8851-A07C03360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629" y="565562"/>
            <a:ext cx="7740009" cy="553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00987"/>
      </p:ext>
    </p:extLst>
  </p:cSld>
  <p:clrMapOvr>
    <a:masterClrMapping/>
  </p:clrMapOvr>
  <p:transition spd="slow" advTm="4982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E2D72E-6D94-1C9D-A1D9-9990AEDDB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E7206BC-13C3-F432-3FFB-9ADF9494AC19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3EBB16CC-7E75-DA57-998B-1B9FF0235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3E2CB60-E7DF-517E-1B71-8B553A629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771" y="587829"/>
            <a:ext cx="7630886" cy="549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5201"/>
      </p:ext>
    </p:extLst>
  </p:cSld>
  <p:clrMapOvr>
    <a:masterClrMapping/>
  </p:clrMapOvr>
  <p:transition spd="slow" advTm="5543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72AEF-FC2A-9BCD-5032-A3A9BBEC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0608D571-1C25-FC47-FA79-748A88D94CFB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Deze show wordt mede mogelijk gemaakt door:</a:t>
            </a:r>
          </a:p>
        </p:txBody>
      </p:sp>
      <p:pic>
        <p:nvPicPr>
          <p:cNvPr id="5" name="Afbeelding 4" descr="Afbeelding met tekst, vogel, Lettertype, logo&#10;&#10;Door AI gegenereerde inhoud is mogelijk onjuist.">
            <a:extLst>
              <a:ext uri="{FF2B5EF4-FFF2-40B4-BE49-F238E27FC236}">
                <a16:creationId xmlns:a16="http://schemas.microsoft.com/office/drawing/2014/main" id="{43B494CA-ABDA-286E-3644-596DA4974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" y="228554"/>
            <a:ext cx="2149026" cy="106689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D7A04B4-6810-B5D0-276B-4B937EA3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667" y="543208"/>
            <a:ext cx="8044886" cy="55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46957"/>
      </p:ext>
    </p:extLst>
  </p:cSld>
  <p:clrMapOvr>
    <a:masterClrMapping/>
  </p:clrMapOvr>
  <p:transition spd="slow" advTm="4942">
    <p:wipe/>
  </p:transition>
</p:sld>
</file>

<file path=ppt/theme/theme1.xml><?xml version="1.0" encoding="utf-8"?>
<a:theme xmlns:a="http://schemas.openxmlformats.org/drawingml/2006/main" name="Condensspoor">
  <a:themeElements>
    <a:clrScheme name="Blauw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ondensspo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densspo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272</TotalTime>
  <Words>458</Words>
  <Application>Microsoft Office PowerPoint</Application>
  <PresentationFormat>Breedbeeld</PresentationFormat>
  <Paragraphs>59</Paragraphs>
  <Slides>43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43</vt:i4>
      </vt:variant>
    </vt:vector>
  </HeadingPairs>
  <TitlesOfParts>
    <vt:vector size="47" baseType="lpstr">
      <vt:lpstr>Aptos</vt:lpstr>
      <vt:lpstr>Arial</vt:lpstr>
      <vt:lpstr>Century Gothic</vt:lpstr>
      <vt:lpstr>Condensspoor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Harold Verburgt</dc:creator>
  <cp:lastModifiedBy>Harold Verburgt</cp:lastModifiedBy>
  <cp:revision>3</cp:revision>
  <dcterms:created xsi:type="dcterms:W3CDTF">2025-11-12T06:17:22Z</dcterms:created>
  <dcterms:modified xsi:type="dcterms:W3CDTF">2025-11-13T06:16:00Z</dcterms:modified>
</cp:coreProperties>
</file>